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392AC-A3E0-4255-B056-62EAA610B3DC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9B39-D6EA-4993-BE8D-8C1F9CF144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5029200"/>
            <a:ext cx="8458200" cy="1676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“Above all, be true to yourself, and if you cannot put your heart in it, take yourself out of it.”</a:t>
            </a:r>
          </a:p>
          <a:p>
            <a:endParaRPr lang="en-US" dirty="0"/>
          </a:p>
        </p:txBody>
      </p:sp>
      <p:pic>
        <p:nvPicPr>
          <p:cNvPr id="21506" name="Picture 2" descr="http://fc08.deviantart.net/fs12/i/2006/275/5/d/Beach_Hammock_by_DicklessHu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4648200" cy="4598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What Are Your Passions?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List 6 Things that you are passionate about.</a:t>
            </a:r>
          </a:p>
          <a:p>
            <a:pPr lvl="1"/>
            <a:r>
              <a:rPr lang="en-US" dirty="0" smtClean="0"/>
              <a:t>(I.e. Singing, dancing, cooking, Helping people, Music, Sports…)</a:t>
            </a:r>
          </a:p>
          <a:p>
            <a:pPr lvl="1"/>
            <a:r>
              <a:rPr lang="en-US" dirty="0" smtClean="0"/>
              <a:t>Please do not include things like “Family” or “Girlfriend”, “Love”</a:t>
            </a:r>
          </a:p>
          <a:p>
            <a:pPr lvl="1"/>
            <a:r>
              <a:rPr lang="en-US" dirty="0" smtClean="0"/>
              <a:t>Try to think of things that you are passionate about doing.</a:t>
            </a:r>
            <a:endParaRPr lang="en-US" dirty="0"/>
          </a:p>
        </p:txBody>
      </p:sp>
      <p:pic>
        <p:nvPicPr>
          <p:cNvPr id="5122" name="Picture 2" descr="http://drmatt.me/wp-content/uploads/2011/02/passion_ru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267200"/>
            <a:ext cx="3276600" cy="2458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II.  What are your plans?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plans for the next few years?</a:t>
            </a:r>
          </a:p>
          <a:p>
            <a:pPr lvl="1"/>
            <a:r>
              <a:rPr lang="en-US" dirty="0" smtClean="0"/>
              <a:t>Are you attending college?</a:t>
            </a:r>
          </a:p>
          <a:p>
            <a:pPr lvl="2"/>
            <a:r>
              <a:rPr lang="en-US" dirty="0" smtClean="0"/>
              <a:t>If so where and what major are you planning on doing.</a:t>
            </a:r>
          </a:p>
          <a:p>
            <a:pPr lvl="2"/>
            <a:r>
              <a:rPr lang="en-US" dirty="0" smtClean="0"/>
              <a:t>If not, explain what you are planning to do with your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15 years from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your job will be in 15 years?</a:t>
            </a:r>
          </a:p>
          <a:p>
            <a:pPr lvl="1"/>
            <a:r>
              <a:rPr lang="en-US" dirty="0" smtClean="0"/>
              <a:t>Please be realistic.</a:t>
            </a:r>
          </a:p>
          <a:p>
            <a:pPr lvl="1"/>
            <a:r>
              <a:rPr lang="en-US" dirty="0" smtClean="0"/>
              <a:t>Do not say you will be a neurobiologist when you got a “C” in Bio or </a:t>
            </a:r>
            <a:r>
              <a:rPr lang="en-US" dirty="0" smtClean="0"/>
              <a:t>physiology. </a:t>
            </a:r>
            <a:r>
              <a:rPr lang="en-US" dirty="0" smtClean="0"/>
              <a:t>Don’t say you will be a professional dancer when you can’t snap your fingers and walk at the same time. Don’t say you will be an NBA player when you are 5 foot  nothing and can’t shot free throws.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Look at your list.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Examine your lists for I – III.</a:t>
            </a:r>
          </a:p>
          <a:p>
            <a:r>
              <a:rPr lang="en-US" dirty="0" smtClean="0"/>
              <a:t>Is there a common link between all three? Do any of them connect? Do any of your passions relate to what you expect your will be in the future?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Livelihood versus a Job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410200"/>
          </a:xfrm>
        </p:spPr>
        <p:txBody>
          <a:bodyPr/>
          <a:lstStyle/>
          <a:p>
            <a:r>
              <a:rPr lang="en-US" dirty="0" smtClean="0"/>
              <a:t>What is a job?</a:t>
            </a:r>
          </a:p>
          <a:p>
            <a:r>
              <a:rPr lang="en-US" dirty="0" smtClean="0"/>
              <a:t>How much do we work in a year?</a:t>
            </a:r>
          </a:p>
          <a:p>
            <a:pPr lvl="1"/>
            <a:r>
              <a:rPr lang="en-US" dirty="0" smtClean="0"/>
              <a:t>Total Hours Per year: 		8760 hrs</a:t>
            </a:r>
          </a:p>
          <a:p>
            <a:pPr lvl="1"/>
            <a:r>
              <a:rPr lang="en-US" dirty="0" smtClean="0"/>
              <a:t>Sleep: 					2920 hrs</a:t>
            </a:r>
          </a:p>
          <a:p>
            <a:pPr lvl="1"/>
            <a:r>
              <a:rPr lang="en-US" dirty="0" smtClean="0"/>
              <a:t>Getting ready and commute: 	806 hrs</a:t>
            </a:r>
          </a:p>
          <a:p>
            <a:pPr lvl="1"/>
            <a:r>
              <a:rPr lang="en-US" dirty="0" smtClean="0"/>
              <a:t>Work: 					</a:t>
            </a:r>
            <a:r>
              <a:rPr lang="en-US" dirty="0" smtClean="0"/>
              <a:t>2,152 hrs</a:t>
            </a:r>
          </a:p>
          <a:p>
            <a:pPr lvl="1"/>
            <a:r>
              <a:rPr lang="en-US" dirty="0" smtClean="0"/>
              <a:t>Free time: 				2882 hrs***</a:t>
            </a:r>
            <a:endParaRPr lang="en-US" dirty="0" smtClean="0"/>
          </a:p>
          <a:p>
            <a:pPr lvl="2"/>
            <a:r>
              <a:rPr lang="en-US" dirty="0" smtClean="0"/>
              <a:t>This includes the hours you need to use for  chores, errands, etc…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Hours will we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8800" dirty="0" smtClean="0"/>
          </a:p>
          <a:p>
            <a:pPr algn="ctr"/>
            <a:r>
              <a:rPr lang="en-US" sz="8800" dirty="0" smtClean="0"/>
              <a:t>94,688 hrs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296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I. What Are Your Passions?</vt:lpstr>
      <vt:lpstr>II.  What are your plans?</vt:lpstr>
      <vt:lpstr>III. 15 years from now?</vt:lpstr>
      <vt:lpstr>IV. Look at your list.</vt:lpstr>
      <vt:lpstr>Livelihood versus a Job </vt:lpstr>
      <vt:lpstr>How Many Hours will we work?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Labuser</dc:creator>
  <cp:lastModifiedBy>Labuser</cp:lastModifiedBy>
  <cp:revision>18</cp:revision>
  <dcterms:created xsi:type="dcterms:W3CDTF">2012-01-26T16:36:52Z</dcterms:created>
  <dcterms:modified xsi:type="dcterms:W3CDTF">2012-01-27T16:50:29Z</dcterms:modified>
</cp:coreProperties>
</file>