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B0BF72-4A91-4AD8-B3AE-73442C260D9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04EC87-4269-4707-8E31-5AE8BADC2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Edmodo.com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Period:	GAEDZI</a:t>
            </a:r>
          </a:p>
          <a:p>
            <a:endParaRPr lang="en-US" sz="5400" dirty="0" smtClean="0"/>
          </a:p>
          <a:p>
            <a:r>
              <a:rPr lang="en-US" sz="5400" dirty="0" smtClean="0"/>
              <a:t>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Period:	YQMUES</a:t>
            </a:r>
          </a:p>
          <a:p>
            <a:endParaRPr lang="en-US" sz="5400" dirty="0" smtClean="0"/>
          </a:p>
          <a:p>
            <a:r>
              <a:rPr lang="en-US" sz="5400" dirty="0" smtClean="0"/>
              <a:t>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Period:	T5MBOC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Chapter 3 &amp; 4 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phrase, “Money can buy the good life”.  Defend this phrase as both true and false.  Come up with an example for each case.  </a:t>
            </a:r>
          </a:p>
          <a:p>
            <a:r>
              <a:rPr lang="en-US" dirty="0" smtClean="0"/>
              <a:t>What is the Christian view regarding work?  Identify what your dream job is and explain how that job matches up with the Christian view.</a:t>
            </a:r>
          </a:p>
          <a:p>
            <a:r>
              <a:rPr lang="en-US" dirty="0" smtClean="0"/>
              <a:t>Saint Paul told the Corinthians to “achieve a fair balance between abundance and need”.  What is Saint Paul asking of us.  Give examples from the book as to why this would be hard for us to follow.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1447800"/>
            <a:ext cx="5105400" cy="886968"/>
          </a:xfrm>
        </p:spPr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05200" y="2438400"/>
            <a:ext cx="5114778" cy="1101248"/>
          </a:xfrm>
        </p:spPr>
        <p:txBody>
          <a:bodyPr/>
          <a:lstStyle/>
          <a:p>
            <a:r>
              <a:rPr lang="en-US" dirty="0" smtClean="0"/>
              <a:t>Suffering and Healing</a:t>
            </a:r>
            <a:endParaRPr lang="en-US" dirty="0"/>
          </a:p>
        </p:txBody>
      </p:sp>
      <p:pic>
        <p:nvPicPr>
          <p:cNvPr id="13314" name="Picture 2" descr="http://healthylifecarenews.com/wp-content/uploads/2011/05/men-cr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962400"/>
            <a:ext cx="4048125" cy="2695575"/>
          </a:xfrm>
          <a:prstGeom prst="rect">
            <a:avLst/>
          </a:prstGeom>
          <a:noFill/>
        </p:spPr>
      </p:pic>
      <p:pic>
        <p:nvPicPr>
          <p:cNvPr id="13316" name="Picture 4" descr="http://th00.deviantart.net/fs7/PRE/i/2005/247/3/0/Crying_Herself_to_Death_by_xTwistofFat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2971800" cy="3885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 Faces of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Human</a:t>
            </a:r>
          </a:p>
          <a:p>
            <a:pPr lvl="1"/>
            <a:r>
              <a:rPr lang="en-US" dirty="0" smtClean="0"/>
              <a:t>Certain losses will occur in life</a:t>
            </a:r>
          </a:p>
          <a:p>
            <a:pPr lvl="1"/>
            <a:r>
              <a:rPr lang="en-US" dirty="0" smtClean="0"/>
              <a:t>Big and small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Even in times of Joy there will be a sense of loss</a:t>
            </a:r>
          </a:p>
          <a:p>
            <a:pPr lvl="1"/>
            <a:r>
              <a:rPr lang="en-US" dirty="0" smtClean="0"/>
              <a:t>Graduation</a:t>
            </a:r>
          </a:p>
          <a:p>
            <a:pPr lvl="1"/>
            <a:r>
              <a:rPr lang="en-US" dirty="0" smtClean="0"/>
              <a:t>Marriage</a:t>
            </a:r>
          </a:p>
          <a:p>
            <a:pPr lvl="1"/>
            <a:r>
              <a:rPr lang="en-US" dirty="0" smtClean="0"/>
              <a:t>Having a baby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105400" cy="4846320"/>
          </a:xfrm>
        </p:spPr>
        <p:txBody>
          <a:bodyPr/>
          <a:lstStyle/>
          <a:p>
            <a:r>
              <a:rPr lang="en-US" dirty="0" smtClean="0"/>
              <a:t>We must realize that these losses are </a:t>
            </a:r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Want and need are two different things.</a:t>
            </a:r>
          </a:p>
          <a:p>
            <a:pPr lvl="1"/>
            <a:r>
              <a:rPr lang="en-US" dirty="0" smtClean="0"/>
              <a:t>We need to go through certain losses to grow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 out of the worst loss, beauty can still be found.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8674" name="Picture 2" descr="http://www.dreamstime.com/monarch-butterfly-emerging-from-its-chrysalis-thumb20107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0"/>
            <a:ext cx="22352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suffering seems senseless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en-US" dirty="0" smtClean="0"/>
              <a:t>Sometimes we experience such a great loss such as a death.</a:t>
            </a:r>
          </a:p>
          <a:p>
            <a:pPr lvl="1"/>
            <a:r>
              <a:rPr lang="en-US" dirty="0" smtClean="0"/>
              <a:t>We often feel like it was unnecessary, like it should not have happened.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Suffering</a:t>
            </a:r>
          </a:p>
          <a:p>
            <a:pPr lvl="1"/>
            <a:r>
              <a:rPr lang="en-US" dirty="0" smtClean="0"/>
              <a:t>Disintegration</a:t>
            </a:r>
          </a:p>
          <a:p>
            <a:pPr lvl="2"/>
            <a:r>
              <a:rPr lang="en-US" dirty="0" smtClean="0"/>
              <a:t>Like we are being torn apart</a:t>
            </a:r>
          </a:p>
          <a:p>
            <a:pPr lvl="2"/>
            <a:r>
              <a:rPr lang="en-US" dirty="0" smtClean="0"/>
              <a:t>Like are not whole anymore</a:t>
            </a:r>
          </a:p>
          <a:p>
            <a:pPr lvl="2"/>
            <a:r>
              <a:rPr lang="en-US" dirty="0" smtClean="0"/>
              <a:t>Like everything is falling apart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often ask the biggest question: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3.bp.blogspot.com/-JN4TyaPhnoo/Tuyqv7CLGlI/AAAAAAAAALQ/qx3vnd8ck-M/s1600/Wh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8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5679</TotalTime>
  <Words>241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Edmodo.com Codes</vt:lpstr>
      <vt:lpstr>Chapter 3 &amp; 4 test</vt:lpstr>
      <vt:lpstr>Chapter 5</vt:lpstr>
      <vt:lpstr>The many Faces of Suffering</vt:lpstr>
      <vt:lpstr>Necessary Losses</vt:lpstr>
      <vt:lpstr>When suffering seems senseless</vt:lpstr>
      <vt:lpstr>Slide 7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134</cp:revision>
  <dcterms:created xsi:type="dcterms:W3CDTF">2012-02-09T16:56:55Z</dcterms:created>
  <dcterms:modified xsi:type="dcterms:W3CDTF">2012-02-13T15:36:52Z</dcterms:modified>
</cp:coreProperties>
</file>