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66C9C1-6789-4D50-A3CB-2F19CA2CC3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B30FC-615A-4857-AD1E-8DAD3F4741F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Suffering and Healing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Part 2</a:t>
            </a:r>
            <a:endParaRPr lang="en-US" sz="3600" b="1" dirty="0"/>
          </a:p>
        </p:txBody>
      </p:sp>
      <p:pic>
        <p:nvPicPr>
          <p:cNvPr id="35842" name="Picture 2" descr="http://lifeseek.org/wp-content/uploads/2011/08/suffering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2755900" cy="2868131"/>
          </a:xfrm>
          <a:prstGeom prst="rect">
            <a:avLst/>
          </a:prstGeom>
          <a:noFill/>
        </p:spPr>
      </p:pic>
      <p:pic>
        <p:nvPicPr>
          <p:cNvPr id="35844" name="Picture 4" descr="http://dailybahai.files.wordpress.com/2008/10/suffe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10000"/>
            <a:ext cx="4343400" cy="2741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Sources of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Natural Causes</a:t>
            </a:r>
          </a:p>
          <a:p>
            <a:pPr lvl="1"/>
            <a:r>
              <a:rPr lang="en-US" dirty="0" smtClean="0"/>
              <a:t>For everything there is a season, and a times for every matter  under heaven</a:t>
            </a:r>
          </a:p>
          <a:p>
            <a:pPr lvl="2"/>
            <a:r>
              <a:rPr lang="en-US" dirty="0" smtClean="0"/>
              <a:t>(Ecclesiastes 3:1)</a:t>
            </a:r>
          </a:p>
          <a:p>
            <a:r>
              <a:rPr lang="en-US" dirty="0" smtClean="0"/>
              <a:t>2 reasons for natural causes</a:t>
            </a:r>
          </a:p>
          <a:p>
            <a:pPr lvl="1"/>
            <a:r>
              <a:rPr lang="en-US" dirty="0" smtClean="0"/>
              <a:t>Nature</a:t>
            </a:r>
          </a:p>
          <a:p>
            <a:pPr lvl="2"/>
            <a:r>
              <a:rPr lang="en-US" dirty="0" smtClean="0"/>
              <a:t>Earthquakes, Tsunamis, Blizzards </a:t>
            </a:r>
          </a:p>
          <a:p>
            <a:pPr lvl="1"/>
            <a:r>
              <a:rPr lang="en-US" dirty="0" smtClean="0"/>
              <a:t>Human Nature</a:t>
            </a:r>
          </a:p>
          <a:p>
            <a:pPr lvl="2"/>
            <a:r>
              <a:rPr lang="en-US" dirty="0" smtClean="0"/>
              <a:t>Life Cycle</a:t>
            </a:r>
          </a:p>
          <a:p>
            <a:pPr lvl="3"/>
            <a:r>
              <a:rPr lang="en-US" dirty="0" smtClean="0"/>
              <a:t>Being Born growing up, dying</a:t>
            </a:r>
          </a:p>
          <a:p>
            <a:pPr lvl="3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Sources of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Human Choice</a:t>
            </a:r>
          </a:p>
          <a:p>
            <a:r>
              <a:rPr lang="en-US" dirty="0" smtClean="0"/>
              <a:t>Suffering lies in the Human heart</a:t>
            </a:r>
          </a:p>
          <a:p>
            <a:pPr lvl="1"/>
            <a:r>
              <a:rPr lang="en-US" dirty="0" smtClean="0"/>
              <a:t>Moral Choice</a:t>
            </a:r>
          </a:p>
          <a:p>
            <a:pPr lvl="2"/>
            <a:r>
              <a:rPr lang="en-US" dirty="0" smtClean="0"/>
              <a:t>Domestic Violence, child abuse, rape, bullying, murder, genocide</a:t>
            </a:r>
          </a:p>
          <a:p>
            <a:pPr lvl="1"/>
            <a:r>
              <a:rPr lang="en-US" dirty="0" smtClean="0"/>
              <a:t>These are the results of Human decisions</a:t>
            </a:r>
          </a:p>
          <a:p>
            <a:pPr lvl="2"/>
            <a:r>
              <a:rPr lang="en-US" dirty="0" smtClean="0"/>
              <a:t>Greed</a:t>
            </a:r>
          </a:p>
          <a:p>
            <a:pPr lvl="2"/>
            <a:r>
              <a:rPr lang="en-US" dirty="0" smtClean="0"/>
              <a:t>Hardness of the Heart</a:t>
            </a:r>
          </a:p>
          <a:p>
            <a:pPr lvl="2"/>
            <a:r>
              <a:rPr lang="en-US" dirty="0" smtClean="0"/>
              <a:t>Apathy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“Why, O Lord, do you stand so far off?  Why do </a:t>
            </a:r>
            <a:r>
              <a:rPr lang="en-US" dirty="0" err="1" smtClean="0"/>
              <a:t>yoou</a:t>
            </a:r>
            <a:r>
              <a:rPr lang="en-US" dirty="0" smtClean="0"/>
              <a:t> hide yourself in times of trouble?”</a:t>
            </a:r>
          </a:p>
          <a:p>
            <a:endParaRPr lang="en-US" dirty="0" smtClean="0"/>
          </a:p>
          <a:p>
            <a:r>
              <a:rPr lang="en-US" dirty="0" smtClean="0"/>
              <a:t>“Why do you look on the treacherous, when the wicked swallow those more righteous than they?”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Shoah</a:t>
            </a:r>
            <a:r>
              <a:rPr lang="en-US" dirty="0" smtClean="0"/>
              <a:t>, or the Holocaust, is a perfect example.</a:t>
            </a:r>
          </a:p>
          <a:p>
            <a:pPr lvl="1"/>
            <a:r>
              <a:rPr lang="en-US" dirty="0" smtClean="0"/>
              <a:t>Open your books to page 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God want me to suffer?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tests us with suffering</a:t>
            </a:r>
          </a:p>
          <a:p>
            <a:r>
              <a:rPr lang="en-US" dirty="0" smtClean="0"/>
              <a:t>God allows it because it makes us stronger</a:t>
            </a:r>
          </a:p>
          <a:p>
            <a:r>
              <a:rPr lang="en-US" dirty="0" smtClean="0"/>
              <a:t>God allows it because we won’t know good unless we experience the bad</a:t>
            </a:r>
          </a:p>
          <a:p>
            <a:endParaRPr lang="en-US" dirty="0" smtClean="0"/>
          </a:p>
          <a:p>
            <a:r>
              <a:rPr lang="en-US" dirty="0" smtClean="0"/>
              <a:t>God is like a mother to us:</a:t>
            </a:r>
          </a:p>
          <a:p>
            <a:pPr lvl="1"/>
            <a:r>
              <a:rPr lang="en-US" dirty="0" smtClean="0"/>
              <a:t>“Can a woman forget her nursing child, or show no compassions for the child of her womb? Even these may forget, yet I will never forget you.”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Loving, not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4389120"/>
          </a:xfrm>
        </p:spPr>
        <p:txBody>
          <a:bodyPr/>
          <a:lstStyle/>
          <a:p>
            <a:r>
              <a:rPr lang="en-US" dirty="0" smtClean="0"/>
              <a:t>God does not control Moral Choices</a:t>
            </a:r>
          </a:p>
          <a:p>
            <a:pPr lvl="1"/>
            <a:r>
              <a:rPr lang="en-US" dirty="0" smtClean="0"/>
              <a:t>God cannot stop us without taking away the freedom that makes us Human.</a:t>
            </a:r>
          </a:p>
          <a:p>
            <a:r>
              <a:rPr lang="en-US" dirty="0" smtClean="0"/>
              <a:t>God does not control the laws of nature.</a:t>
            </a:r>
          </a:p>
          <a:p>
            <a:pPr lvl="1"/>
            <a:r>
              <a:rPr lang="en-US" dirty="0" smtClean="0"/>
              <a:t>The laws of nature do not make exceptions for “nice people.”</a:t>
            </a:r>
            <a:endParaRPr lang="en-US" dirty="0"/>
          </a:p>
        </p:txBody>
      </p:sp>
      <p:pic>
        <p:nvPicPr>
          <p:cNvPr id="38914" name="Picture 2" descr="http://2.bp.blogspot.com/_bj7klv9gHfE/S8ykiGefz8I/AAAAAAAACGA/CGME_bTvqCg/s400/david-bowman-secur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09800"/>
            <a:ext cx="2895600" cy="3712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our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81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Why ask, “why do we suffer?”</a:t>
            </a:r>
          </a:p>
          <a:p>
            <a:pPr lvl="1"/>
            <a:r>
              <a:rPr lang="en-US" dirty="0" smtClean="0"/>
              <a:t>We cannot control what happens in life.</a:t>
            </a:r>
          </a:p>
          <a:p>
            <a:pPr lvl="1"/>
            <a:r>
              <a:rPr lang="en-US" dirty="0" smtClean="0"/>
              <a:t>God will not interfere with our decisions.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should ask 2 questions</a:t>
            </a:r>
          </a:p>
          <a:p>
            <a:pPr lvl="1"/>
            <a:r>
              <a:rPr lang="en-US" dirty="0" smtClean="0"/>
              <a:t>“What can we do prevent it?”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. Abuse, bullying</a:t>
            </a:r>
          </a:p>
          <a:p>
            <a:pPr lvl="1"/>
            <a:r>
              <a:rPr lang="en-US" dirty="0" smtClean="0"/>
              <a:t>“What can we do with the pain once it comes?”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4034" name="Picture 2" descr="http://breakfall.org/blog/wp-content/uploads/2011/05/2009-10-pr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1248" y="2514600"/>
            <a:ext cx="3562752" cy="267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Pgs. 96 – 97</a:t>
            </a:r>
          </a:p>
          <a:p>
            <a:pPr lvl="1"/>
            <a:r>
              <a:rPr lang="en-US" dirty="0" smtClean="0"/>
              <a:t>Answer the three Review questions on pg. 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1673</TotalTime>
  <Words>347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Suffering and Healing</vt:lpstr>
      <vt:lpstr>2 Sources of Suffering</vt:lpstr>
      <vt:lpstr>2 Sources of Suffering</vt:lpstr>
      <vt:lpstr>Why?</vt:lpstr>
      <vt:lpstr>Does God want me to suffer?</vt:lpstr>
      <vt:lpstr>Loving, not controlling</vt:lpstr>
      <vt:lpstr>Change our paradigm</vt:lpstr>
      <vt:lpstr>Classwork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Labuser</dc:creator>
  <cp:lastModifiedBy>Labuser</cp:lastModifiedBy>
  <cp:revision>129</cp:revision>
  <dcterms:created xsi:type="dcterms:W3CDTF">2012-02-14T15:36:08Z</dcterms:created>
  <dcterms:modified xsi:type="dcterms:W3CDTF">2012-02-15T19:29:44Z</dcterms:modified>
</cp:coreProperties>
</file>