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9A0C-2E77-4190-A577-356D2ECD43E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A290-B730-4465-A28E-8AB0460D8D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9A0C-2E77-4190-A577-356D2ECD43E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A290-B730-4465-A28E-8AB0460D8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9A0C-2E77-4190-A577-356D2ECD43E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A290-B730-4465-A28E-8AB0460D8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9A0C-2E77-4190-A577-356D2ECD43E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A290-B730-4465-A28E-8AB0460D8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9A0C-2E77-4190-A577-356D2ECD43E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A290-B730-4465-A28E-8AB0460D8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9A0C-2E77-4190-A577-356D2ECD43E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A290-B730-4465-A28E-8AB0460D8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9A0C-2E77-4190-A577-356D2ECD43E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A290-B730-4465-A28E-8AB0460D8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9A0C-2E77-4190-A577-356D2ECD43E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A290-B730-4465-A28E-8AB0460D8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9A0C-2E77-4190-A577-356D2ECD43E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A290-B730-4465-A28E-8AB0460D8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9A0C-2E77-4190-A577-356D2ECD43E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A290-B730-4465-A28E-8AB0460D8D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EFF9A0C-2E77-4190-A577-356D2ECD43E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A53A290-B730-4465-A28E-8AB0460D8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FF9A0C-2E77-4190-A577-356D2ECD43E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53A290-B730-4465-A28E-8AB0460D8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Suffering and Healing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Part </a:t>
            </a:r>
            <a:r>
              <a:rPr lang="en-US" sz="4400" dirty="0" smtClean="0"/>
              <a:t>3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the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 we should b asking is not “why?” </a:t>
            </a:r>
          </a:p>
          <a:p>
            <a:r>
              <a:rPr lang="en-US" dirty="0" smtClean="0"/>
              <a:t>We should be asking the question of “how?”  How should we suffer?</a:t>
            </a:r>
            <a:endParaRPr lang="en-US" dirty="0"/>
          </a:p>
        </p:txBody>
      </p:sp>
      <p:pic>
        <p:nvPicPr>
          <p:cNvPr id="1026" name="Picture 2" descr="http://blog.freeforums.org/wp-content/uploads/2011/03/Question-Mar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429000"/>
            <a:ext cx="3581400" cy="316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on how to deal with suffering.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Accepting Risk</a:t>
            </a:r>
          </a:p>
          <a:p>
            <a:pPr lvl="1"/>
            <a:r>
              <a:rPr lang="en-US" dirty="0" smtClean="0"/>
              <a:t>If we choose life we have to accept the possibility of pain.</a:t>
            </a:r>
          </a:p>
          <a:p>
            <a:pPr lvl="1"/>
            <a:r>
              <a:rPr lang="en-US" dirty="0" smtClean="0"/>
              <a:t>If we want joy we have to be open to pain</a:t>
            </a:r>
          </a:p>
          <a:p>
            <a:pPr lvl="1"/>
            <a:r>
              <a:rPr lang="en-US" dirty="0" smtClean="0"/>
              <a:t>If we want Love we have to be open to loss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on how to deal with suffering.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2. Healthy Grieving</a:t>
            </a:r>
          </a:p>
          <a:p>
            <a:pPr lvl="1"/>
            <a:r>
              <a:rPr lang="en-US" dirty="0" smtClean="0"/>
              <a:t>The natural reaction to pain and suffering is Grief.</a:t>
            </a:r>
          </a:p>
          <a:p>
            <a:pPr lvl="2"/>
            <a:r>
              <a:rPr lang="en-US" dirty="0" smtClean="0"/>
              <a:t>Feelings of despair, hopelessness, anger, and depression</a:t>
            </a:r>
          </a:p>
          <a:p>
            <a:pPr lvl="1"/>
            <a:r>
              <a:rPr lang="en-US" dirty="0" smtClean="0"/>
              <a:t>The natural reaction to grief is:</a:t>
            </a:r>
          </a:p>
          <a:p>
            <a:pPr lvl="2"/>
            <a:r>
              <a:rPr lang="en-US" dirty="0" smtClean="0"/>
              <a:t>Deny it</a:t>
            </a:r>
          </a:p>
          <a:p>
            <a:pPr lvl="2"/>
            <a:r>
              <a:rPr lang="en-US" dirty="0" smtClean="0"/>
              <a:t>Hide it </a:t>
            </a:r>
          </a:p>
          <a:p>
            <a:pPr lvl="1"/>
            <a:r>
              <a:rPr lang="en-US" dirty="0" smtClean="0"/>
              <a:t>Healthy grieving includes</a:t>
            </a:r>
          </a:p>
          <a:p>
            <a:pPr lvl="2"/>
            <a:r>
              <a:rPr lang="en-US" dirty="0" smtClean="0"/>
              <a:t>Acknowledge the loss</a:t>
            </a:r>
          </a:p>
          <a:p>
            <a:pPr lvl="2"/>
            <a:r>
              <a:rPr lang="en-US" dirty="0" smtClean="0"/>
              <a:t>Express feelings</a:t>
            </a:r>
          </a:p>
          <a:p>
            <a:pPr lvl="2"/>
            <a:r>
              <a:rPr lang="en-US" dirty="0" smtClean="0"/>
              <a:t>Take action and try to move on</a:t>
            </a:r>
          </a:p>
        </p:txBody>
      </p:sp>
      <p:pic>
        <p:nvPicPr>
          <p:cNvPr id="16386" name="Picture 2" descr="http://www.ghpublications.com/images/hel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124200"/>
            <a:ext cx="2438400" cy="3503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on how to deal with suffering.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Embrace the Goodness</a:t>
            </a:r>
          </a:p>
          <a:p>
            <a:pPr lvl="1"/>
            <a:r>
              <a:rPr lang="en-US" dirty="0" smtClean="0"/>
              <a:t>Find the good things that might be around us that we do not see when we are in pain.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4. Become Healers ourselves</a:t>
            </a:r>
            <a:endParaRPr lang="en-US" dirty="0"/>
          </a:p>
        </p:txBody>
      </p:sp>
      <p:pic>
        <p:nvPicPr>
          <p:cNvPr id="15362" name="Picture 2" descr="http://thecomputerspirit.com/wp-content/uploads/2011/05/sun_through_ha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733800"/>
            <a:ext cx="24384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most important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495800" cy="4625609"/>
          </a:xfrm>
        </p:spPr>
        <p:txBody>
          <a:bodyPr/>
          <a:lstStyle/>
          <a:p>
            <a:r>
              <a:rPr lang="en-US" dirty="0" smtClean="0"/>
              <a:t>Redemption</a:t>
            </a:r>
          </a:p>
          <a:p>
            <a:pPr lvl="1"/>
            <a:r>
              <a:rPr lang="en-US" dirty="0" smtClean="0"/>
              <a:t>Being open to the possibility of being healed.</a:t>
            </a:r>
            <a:endParaRPr lang="en-US" dirty="0"/>
          </a:p>
        </p:txBody>
      </p:sp>
      <p:pic>
        <p:nvPicPr>
          <p:cNvPr id="18434" name="Picture 2" descr="http://www.thechoicedrivenlife.com/wp-content/uploads/2011/02/redeemed-from-the-curse-of-the-l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7526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550</TotalTime>
  <Words>191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Suffering and Healing</vt:lpstr>
      <vt:lpstr>Transforming the Pain</vt:lpstr>
      <vt:lpstr>Steps on how to deal with suffering.</vt:lpstr>
      <vt:lpstr>Steps on how to deal with suffering.</vt:lpstr>
      <vt:lpstr>Steps on how to deal with suffering.</vt:lpstr>
      <vt:lpstr>The most important thing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Suffering and Healing</dc:title>
  <dc:creator>Labuser</dc:creator>
  <cp:lastModifiedBy>Labuser</cp:lastModifiedBy>
  <cp:revision>27</cp:revision>
  <dcterms:created xsi:type="dcterms:W3CDTF">2012-02-15T19:31:21Z</dcterms:created>
  <dcterms:modified xsi:type="dcterms:W3CDTF">2012-02-17T00:50:57Z</dcterms:modified>
</cp:coreProperties>
</file>