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71" r:id="rId4"/>
    <p:sldId id="263" r:id="rId5"/>
    <p:sldId id="257" r:id="rId6"/>
    <p:sldId id="258" r:id="rId7"/>
    <p:sldId id="259" r:id="rId8"/>
    <p:sldId id="265" r:id="rId9"/>
    <p:sldId id="260" r:id="rId10"/>
    <p:sldId id="269" r:id="rId11"/>
    <p:sldId id="272" r:id="rId12"/>
    <p:sldId id="261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3B9E13-B1F7-463E-B83F-1BD27EBFA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F7A7-CC07-447E-8CF1-BE1ACA68C5E2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284B-276C-40EF-8E8A-3746A6428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0/06/View_from_Pyramide_de_la_lun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aztec+cosmology&amp;source=images&amp;cd=&amp;cad=rja&amp;docid=hIIJ9iXHndQ0ZM&amp;tbnid=hQ4jJvlXO2FlHM:&amp;ved=0CAUQjRw&amp;url=http://en.wikipedia.org/wiki/Aztec_religion&amp;ei=PJcTUpOkHeqdiAK42YGQCA&amp;bvm=bv.50952593,d.cGE&amp;psig=AFQjCNFtqP7_oQsm_tkZz4YCI24vQ3m2eQ&amp;ust=13771019147241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Aztec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67200" cy="4800600"/>
          </a:xfrm>
        </p:spPr>
        <p:txBody>
          <a:bodyPr/>
          <a:lstStyle/>
          <a:p>
            <a:r>
              <a:rPr lang="en-US" dirty="0" smtClean="0"/>
              <a:t>Located in central Mexico</a:t>
            </a:r>
          </a:p>
          <a:p>
            <a:r>
              <a:rPr lang="en-US" dirty="0" smtClean="0"/>
              <a:t>Empire spanned </a:t>
            </a:r>
          </a:p>
          <a:p>
            <a:pPr>
              <a:buFontTx/>
              <a:buNone/>
            </a:pPr>
            <a:r>
              <a:rPr lang="en-US" dirty="0" smtClean="0"/>
              <a:t>	from the </a:t>
            </a:r>
          </a:p>
          <a:p>
            <a:pPr>
              <a:buFontTx/>
              <a:buNone/>
            </a:pPr>
            <a:r>
              <a:rPr lang="en-US" dirty="0" smtClean="0"/>
              <a:t>	14</a:t>
            </a:r>
            <a:r>
              <a:rPr lang="en-US" baseline="30000" dirty="0" smtClean="0"/>
              <a:t>th</a:t>
            </a:r>
            <a:r>
              <a:rPr lang="en-US" dirty="0" smtClean="0"/>
              <a:t> -16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	centuries</a:t>
            </a:r>
          </a:p>
          <a:p>
            <a:r>
              <a:rPr lang="en-US" dirty="0" smtClean="0"/>
              <a:t>Over 15 million people</a:t>
            </a:r>
          </a:p>
          <a:p>
            <a:endParaRPr lang="en-US" dirty="0" smtClean="0"/>
          </a:p>
        </p:txBody>
      </p:sp>
      <p:pic>
        <p:nvPicPr>
          <p:cNvPr id="4" name="Content Placeholder 5" descr="aztec empire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143000"/>
            <a:ext cx="458925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</a:t>
            </a:r>
            <a:r>
              <a:rPr lang="en-US" smtClean="0"/>
              <a:t>of the 5</a:t>
            </a:r>
            <a:r>
              <a:rPr lang="en-US" baseline="30000" smtClean="0"/>
              <a:t>th</a:t>
            </a:r>
            <a:r>
              <a:rPr lang="en-US" smtClean="0"/>
              <a:t>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believed that the first four suns have already been destroyed.</a:t>
            </a:r>
          </a:p>
          <a:p>
            <a:r>
              <a:rPr lang="en-US" dirty="0" smtClean="0"/>
              <a:t>They believed that our Sun is the last of its kind and its destruction will lead to the end of existence.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Rituals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Idea started  because of belief in main sun </a:t>
            </a:r>
            <a:r>
              <a:rPr lang="en-US" dirty="0"/>
              <a:t>god Huitzilopochtli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believed that the sun god fought the moon and star gods every night to bring life to the earth so mankind could live</a:t>
            </a:r>
          </a:p>
          <a:p>
            <a:pPr lvl="1"/>
            <a:r>
              <a:rPr lang="en-US" dirty="0"/>
              <a:t>Aztec people worshiped the sun god and felt obligated to repay him for fighting their battle by nourishing 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save our World?</a:t>
            </a:r>
            <a:endParaRPr lang="en-US" dirty="0"/>
          </a:p>
        </p:txBody>
      </p:sp>
      <p:pic>
        <p:nvPicPr>
          <p:cNvPr id="4" name="Content Placeholder 3" descr="aztecs4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146622" cy="4525963"/>
          </a:xfrm>
        </p:spPr>
      </p:pic>
      <p:sp>
        <p:nvSpPr>
          <p:cNvPr id="6" name="TextBox 5"/>
          <p:cNvSpPr txBox="1"/>
          <p:nvPr/>
        </p:nvSpPr>
        <p:spPr>
          <a:xfrm>
            <a:off x="3962400" y="1600200"/>
            <a:ext cx="472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Aztecs believe that the Human condition is connected to the divine.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is believed that we are a kind of Axis Mundi.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are two locations in our body that has divine energy.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Heart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These divine energies are said to nourish the sun.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Sacrifice</a:t>
            </a:r>
            <a:endParaRPr lang="en-US" dirty="0"/>
          </a:p>
        </p:txBody>
      </p:sp>
      <p:pic>
        <p:nvPicPr>
          <p:cNvPr id="4" name="Picture 3" descr="Human Sacrifi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44958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600200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The sacrifice was meant to walk up the temple steps where the priests were ready to make the Sacrifice.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Head to the Sun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Heart to the 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Civilization Flourished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Empire grew through conquest.</a:t>
            </a:r>
          </a:p>
          <a:p>
            <a:r>
              <a:rPr lang="en-US" dirty="0" smtClean="0"/>
              <a:t>Culture grew too.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Literature</a:t>
            </a:r>
          </a:p>
          <a:p>
            <a:r>
              <a:rPr lang="en-US" dirty="0" err="1" smtClean="0"/>
              <a:t>Nahuatl</a:t>
            </a:r>
            <a:r>
              <a:rPr lang="en-US" dirty="0" smtClean="0"/>
              <a:t>- Language of the Aztecs that was expressive and worked well with Poetry and Stories.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was believed that </a:t>
            </a:r>
            <a:r>
              <a:rPr lang="en-US" dirty="0" err="1" smtClean="0"/>
              <a:t>Tepeltzen</a:t>
            </a:r>
            <a:r>
              <a:rPr lang="en-US" dirty="0" smtClean="0"/>
              <a:t> Quetzalcoatl was coming around 1519.</a:t>
            </a:r>
          </a:p>
          <a:p>
            <a:r>
              <a:rPr lang="en-US" dirty="0" err="1" smtClean="0"/>
              <a:t>Hernan</a:t>
            </a:r>
            <a:r>
              <a:rPr lang="en-US" dirty="0" smtClean="0"/>
              <a:t> Cortez and his Men came 1521</a:t>
            </a:r>
          </a:p>
          <a:p>
            <a:r>
              <a:rPr lang="en-US" dirty="0" err="1" smtClean="0"/>
              <a:t>Moctezuma</a:t>
            </a:r>
            <a:r>
              <a:rPr lang="en-US" dirty="0" smtClean="0"/>
              <a:t> II believed Cortez, who was wearing a feather, was </a:t>
            </a:r>
            <a:r>
              <a:rPr lang="en-US" dirty="0" err="1" smtClean="0"/>
              <a:t>Tepeltzen</a:t>
            </a:r>
            <a:r>
              <a:rPr lang="en-US" dirty="0" smtClean="0"/>
              <a:t> returned.</a:t>
            </a:r>
            <a:endParaRPr lang="en-US" dirty="0"/>
          </a:p>
        </p:txBody>
      </p:sp>
      <p:pic>
        <p:nvPicPr>
          <p:cNvPr id="2050" name="Picture 2" descr="http://www.sonofthesouth.net/revolutionary-war/explorers/cortez-montezuma-mexico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31685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Background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5181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600" dirty="0"/>
              <a:t>The Aztecs referred to themselves as </a:t>
            </a:r>
            <a:r>
              <a:rPr lang="en-US" sz="3600" dirty="0" err="1"/>
              <a:t>Mexica</a:t>
            </a: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 smtClean="0"/>
              <a:t>Huitzilopochtli</a:t>
            </a:r>
            <a:r>
              <a:rPr lang="en-US" sz="3600" dirty="0"/>
              <a:t>, told them to settle on the site where they witnessed an eagle on a cactus devouring a serpent.  </a:t>
            </a:r>
            <a:endParaRPr lang="en-US" sz="3600" dirty="0" smtClean="0"/>
          </a:p>
          <a:p>
            <a:pPr>
              <a:lnSpc>
                <a:spcPct val="80000"/>
              </a:lnSpc>
            </a:pPr>
            <a:r>
              <a:rPr lang="en-US" sz="3600" dirty="0" smtClean="0"/>
              <a:t>They </a:t>
            </a:r>
            <a:r>
              <a:rPr lang="en-US" sz="3600" dirty="0"/>
              <a:t>named that land </a:t>
            </a:r>
            <a:r>
              <a:rPr lang="en-US" sz="3600" dirty="0" smtClean="0"/>
              <a:t>Tenochtitlan, present day Mexico City</a:t>
            </a:r>
            <a:endParaRPr lang="en-US" sz="36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295400"/>
            <a:ext cx="3657600" cy="3122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 Brief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Practiced a syncretistic religion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Combined beliefs and practices of conquered people into one religion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Olmec</a:t>
            </a:r>
            <a:endParaRPr lang="en-US" dirty="0" smtClean="0"/>
          </a:p>
          <a:p>
            <a:r>
              <a:rPr lang="en-US" dirty="0" smtClean="0"/>
              <a:t>Maya</a:t>
            </a:r>
          </a:p>
          <a:p>
            <a:r>
              <a:rPr lang="en-US" dirty="0" smtClean="0"/>
              <a:t>Toltec</a:t>
            </a:r>
          </a:p>
          <a:p>
            <a:r>
              <a:rPr lang="en-US" dirty="0" smtClean="0"/>
              <a:t>Aztec</a:t>
            </a:r>
            <a:endParaRPr lang="en-US" dirty="0"/>
          </a:p>
        </p:txBody>
      </p:sp>
      <p:pic>
        <p:nvPicPr>
          <p:cNvPr id="1026" name="Picture 2" descr="http://www.crystalinks.com/toltec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2667000" cy="2309854"/>
          </a:xfrm>
          <a:prstGeom prst="rect">
            <a:avLst/>
          </a:prstGeom>
          <a:noFill/>
        </p:spPr>
      </p:pic>
      <p:pic>
        <p:nvPicPr>
          <p:cNvPr id="1028" name="Picture 4" descr="http://www.aztec-history.com/images/ancient-olmec-civil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3001"/>
            <a:ext cx="2057400" cy="2954426"/>
          </a:xfrm>
          <a:prstGeom prst="rect">
            <a:avLst/>
          </a:prstGeom>
          <a:noFill/>
        </p:spPr>
      </p:pic>
      <p:pic>
        <p:nvPicPr>
          <p:cNvPr id="1030" name="Picture 6" descr="http://www.sacred-texts.com/nam/m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910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Quetzalcoatl (Feathered Serpent)</a:t>
            </a:r>
            <a:endParaRPr lang="en-US" dirty="0"/>
          </a:p>
        </p:txBody>
      </p:sp>
      <p:pic>
        <p:nvPicPr>
          <p:cNvPr id="4" name="Content Placeholder 3" descr="Quetzalcoa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3581400" cy="5155331"/>
          </a:xfrm>
        </p:spPr>
      </p:pic>
      <p:sp>
        <p:nvSpPr>
          <p:cNvPr id="5" name="TextBox 4"/>
          <p:cNvSpPr txBox="1"/>
          <p:nvPr/>
        </p:nvSpPr>
        <p:spPr>
          <a:xfrm>
            <a:off x="4495800" y="1295400"/>
            <a:ext cx="441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Toltec God used by the Aztecs.  Believed to have created the world.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Believed to have brought a Golden Age of civilization to Mesoamerica.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“Truly with him it began… truly from him it flowed out… From Quetzalcoatl, all art and Knowledge.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Tepeltzen</a:t>
            </a:r>
            <a:r>
              <a:rPr lang="en-US" dirty="0" smtClean="0"/>
              <a:t> Quetzalcoatl</a:t>
            </a:r>
            <a:endParaRPr lang="en-US" dirty="0"/>
          </a:p>
        </p:txBody>
      </p:sp>
      <p:pic>
        <p:nvPicPr>
          <p:cNvPr id="4" name="Content Placeholder 3" descr="Topiltzin quetzacoat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4038600" cy="4775804"/>
          </a:xfrm>
        </p:spPr>
      </p:pic>
      <p:sp>
        <p:nvSpPr>
          <p:cNvPr id="5" name="TextBox 4"/>
          <p:cNvSpPr txBox="1"/>
          <p:nvPr/>
        </p:nvSpPr>
        <p:spPr>
          <a:xfrm>
            <a:off x="4495800" y="1295400"/>
            <a:ext cx="434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Representative of Quetzalcoatl here on Earth.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Served as a Priest-King. 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Ruled the Toltec people with the authority of Quetzalcoatl.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6600" dirty="0" smtClean="0"/>
              <a:t>Teotihuacan</a:t>
            </a:r>
            <a:endParaRPr lang="en-US" sz="6600" dirty="0"/>
          </a:p>
        </p:txBody>
      </p:sp>
      <p:pic>
        <p:nvPicPr>
          <p:cNvPr id="5122" name="Picture 2" descr="File:View from Pyramide de la lu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5181600" cy="34522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44196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Believed to be the Axis Mundi for the Aztec tradition.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 place where all the gods gathered and created the world.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Aztec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667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Aztec belief is influenced by their pessimistic view of the future.</a:t>
            </a:r>
          </a:p>
          <a:p>
            <a:pPr lvl="1"/>
            <a:r>
              <a:rPr lang="en-US" sz="3600" dirty="0" smtClean="0"/>
              <a:t>Believing that the worst will happen</a:t>
            </a:r>
          </a:p>
          <a:p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  <p:pic>
        <p:nvPicPr>
          <p:cNvPr id="6146" name="Picture 2" descr="http://cdn.filmschoolrejects.com/images/End-of-the-World-e13436516299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6400800" cy="264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Cosmology</a:t>
            </a:r>
            <a:endParaRPr lang="en-US" dirty="0"/>
          </a:p>
        </p:txBody>
      </p:sp>
      <p:pic>
        <p:nvPicPr>
          <p:cNvPr id="4098" name="Picture 2" descr="http://upload.wikimedia.org/wikipedia/commons/thumb/7/7e/Xiuhtecuhtli_1.jpg/550px-Xiuhtecuhtli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371600"/>
            <a:ext cx="5105400" cy="502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1143000"/>
            <a:ext cx="37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Age of the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Sun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Each Sun had a specific location.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Ours is in the East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458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Aztec Empire</vt:lpstr>
      <vt:lpstr>A Brief Background </vt:lpstr>
      <vt:lpstr>A Brief Background</vt:lpstr>
      <vt:lpstr>Different Civilizations</vt:lpstr>
      <vt:lpstr>Quetzalcoatl (Feathered Serpent)</vt:lpstr>
      <vt:lpstr>Tepeltzen Quetzalcoatl</vt:lpstr>
      <vt:lpstr>Teotihuacan</vt:lpstr>
      <vt:lpstr>Aztec Beliefs</vt:lpstr>
      <vt:lpstr>Aztec Cosmology</vt:lpstr>
      <vt:lpstr>Age of the 5th Sun</vt:lpstr>
      <vt:lpstr>Rituals</vt:lpstr>
      <vt:lpstr>How can we save our World?</vt:lpstr>
      <vt:lpstr>Human Sacrifice</vt:lpstr>
      <vt:lpstr>Aztec Civilization Flourished</vt:lpstr>
      <vt:lpstr>The end of an empire</vt:lpstr>
    </vt:vector>
  </TitlesOfParts>
  <Company>SGHS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Aztec Empire</dc:title>
  <dc:creator>Labuser</dc:creator>
  <cp:lastModifiedBy>Dennis Yumul</cp:lastModifiedBy>
  <cp:revision>39</cp:revision>
  <dcterms:created xsi:type="dcterms:W3CDTF">2010-08-17T14:42:17Z</dcterms:created>
  <dcterms:modified xsi:type="dcterms:W3CDTF">2016-08-29T21:40:28Z</dcterms:modified>
</cp:coreProperties>
</file>