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ABA56-2864-4892-9142-74E0D056AB7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22CB2-4B87-4958-83F7-BFB1A69653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ABA56-2864-4892-9142-74E0D056AB7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22CB2-4B87-4958-83F7-BFB1A6965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ABA56-2864-4892-9142-74E0D056AB7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22CB2-4B87-4958-83F7-BFB1A6965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ABA56-2864-4892-9142-74E0D056AB7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22CB2-4B87-4958-83F7-BFB1A6965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ABA56-2864-4892-9142-74E0D056AB7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22CB2-4B87-4958-83F7-BFB1A69653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ABA56-2864-4892-9142-74E0D056AB7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22CB2-4B87-4958-83F7-BFB1A6965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ABA56-2864-4892-9142-74E0D056AB7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22CB2-4B87-4958-83F7-BFB1A6965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ABA56-2864-4892-9142-74E0D056AB7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22CB2-4B87-4958-83F7-BFB1A6965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ABA56-2864-4892-9142-74E0D056AB7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22CB2-4B87-4958-83F7-BFB1A69653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ABA56-2864-4892-9142-74E0D056AB7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22CB2-4B87-4958-83F7-BFB1A6965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ABA56-2864-4892-9142-74E0D056AB7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22CB2-4B87-4958-83F7-BFB1A69653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6ABA56-2864-4892-9142-74E0D056AB7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E622CB2-4B87-4958-83F7-BFB1A69653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lbourneskydiving.com.au/wp-content/uploads/2010/04/melbourneskydiving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Semester! New Challenges!</a:t>
            </a:r>
            <a:endParaRPr lang="en-US" dirty="0"/>
          </a:p>
        </p:txBody>
      </p:sp>
      <p:pic>
        <p:nvPicPr>
          <p:cNvPr id="1026" name="Picture 2" descr="http://www.dhstelegram.com/wp-content/uploads/2011/02/stu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308212"/>
            <a:ext cx="2895600" cy="2549788"/>
          </a:xfrm>
          <a:prstGeom prst="rect">
            <a:avLst/>
          </a:prstGeom>
          <a:noFill/>
        </p:spPr>
      </p:pic>
      <p:pic>
        <p:nvPicPr>
          <p:cNvPr id="1028" name="Picture 4" descr="http://mcgregor.typepad.com/.a/6a00d8341c320753ef014e86de98b5970d-800w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657600"/>
            <a:ext cx="5257800" cy="3200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47800" y="1600201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4000" dirty="0" smtClean="0"/>
              <a:t> Future</a:t>
            </a:r>
          </a:p>
          <a:p>
            <a:pPr>
              <a:buFontTx/>
              <a:buChar char="-"/>
            </a:pPr>
            <a:r>
              <a:rPr lang="en-US" sz="4000" dirty="0" smtClean="0"/>
              <a:t> Family</a:t>
            </a:r>
          </a:p>
          <a:p>
            <a:pPr>
              <a:buFontTx/>
              <a:buChar char="-"/>
            </a:pPr>
            <a:r>
              <a:rPr lang="en-US" sz="4000" dirty="0" smtClean="0"/>
              <a:t> </a:t>
            </a:r>
            <a:r>
              <a:rPr lang="en-US" sz="4000" dirty="0" smtClean="0"/>
              <a:t>Friends </a:t>
            </a:r>
          </a:p>
          <a:p>
            <a:pPr>
              <a:buFontTx/>
              <a:buChar char="-"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33400"/>
            <a:ext cx="769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is Christian Lifestyles?</a:t>
            </a:r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For Christian’s, Jesus is the model of living fully.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He calls all of us to fulfill our complete potential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Not just how we think we should be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How we are </a:t>
            </a:r>
            <a:r>
              <a:rPr lang="en-US" sz="2800" b="1" dirty="0" smtClean="0"/>
              <a:t>supposed to be!!!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0"/>
            <a:ext cx="8001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lives of Seniors are filled with a lot of problems that you all have to face.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Write your responses to this question</a:t>
            </a:r>
          </a:p>
          <a:p>
            <a:pPr marL="800100" lvl="1" indent="-342900">
              <a:buAutoNum type="arabicPeriod"/>
            </a:pPr>
            <a:r>
              <a:rPr lang="en-US" sz="2400" dirty="0" smtClean="0"/>
              <a:t>What concerns, problems, or worries are on your mind?  List at least 10 without repeating the same idea.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Group your problems in the following categories:</a:t>
            </a:r>
          </a:p>
          <a:p>
            <a:pPr marL="800100" lvl="1" indent="-342900">
              <a:buAutoNum type="arabicPeriod"/>
            </a:pPr>
            <a:r>
              <a:rPr lang="en-US" sz="2400" dirty="0" smtClean="0"/>
              <a:t>Family</a:t>
            </a:r>
          </a:p>
          <a:p>
            <a:pPr marL="800100" lvl="1" indent="-342900">
              <a:buAutoNum type="arabicPeriod"/>
            </a:pPr>
            <a:r>
              <a:rPr lang="en-US" sz="2400" dirty="0" smtClean="0"/>
              <a:t>Social life</a:t>
            </a:r>
          </a:p>
          <a:p>
            <a:pPr marL="800100" lvl="1" indent="-342900">
              <a:buAutoNum type="arabicPeriod"/>
            </a:pPr>
            <a:r>
              <a:rPr lang="en-US" sz="2400" dirty="0" smtClean="0"/>
              <a:t>School</a:t>
            </a:r>
          </a:p>
          <a:p>
            <a:pPr marL="800100" lvl="1" indent="-342900">
              <a:buAutoNum type="arabicPeriod"/>
            </a:pPr>
            <a:r>
              <a:rPr lang="en-US" sz="2400" dirty="0" smtClean="0"/>
              <a:t>Career</a:t>
            </a:r>
          </a:p>
          <a:p>
            <a:pPr marL="800100" lvl="1" indent="-342900">
              <a:buAutoNum type="arabicPeriod"/>
            </a:pPr>
            <a:r>
              <a:rPr lang="en-US" sz="2400" dirty="0" smtClean="0"/>
              <a:t>Personality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Choose 5 concerns that are the most important to you at this time numbering them from 1-5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At the bottom of your paper, explain why your number 1 problem is the most important to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Christian Lifestyles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Semester 2011</a:t>
            </a:r>
            <a:endParaRPr lang="en-US" sz="4400" dirty="0"/>
          </a:p>
        </p:txBody>
      </p:sp>
      <p:pic>
        <p:nvPicPr>
          <p:cNvPr id="23558" name="Picture 6" descr="http://www.irishcatholic.ie/site/files/image/October%202010/Happin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743200"/>
            <a:ext cx="3886200" cy="3886200"/>
          </a:xfrm>
          <a:prstGeom prst="rect">
            <a:avLst/>
          </a:prstGeom>
          <a:noFill/>
        </p:spPr>
      </p:pic>
      <p:pic>
        <p:nvPicPr>
          <p:cNvPr id="23560" name="Picture 8" descr="http://www.melbourneskydiving.com.au/wp-content/uploads/2010/04/melbourneskydiving-300x28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905000"/>
            <a:ext cx="2857500" cy="2695575"/>
          </a:xfrm>
          <a:prstGeom prst="rect">
            <a:avLst/>
          </a:prstGeom>
          <a:noFill/>
        </p:spPr>
      </p:pic>
      <p:pic>
        <p:nvPicPr>
          <p:cNvPr id="23554" name="Picture 2" descr="http://www.scrappigators.com/Pictures/Diane_and_Dav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505200"/>
            <a:ext cx="2057400" cy="2871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r>
              <a:rPr lang="en-US" dirty="0" smtClean="0"/>
              <a:t>We will talk about the obvious!</a:t>
            </a:r>
            <a:endParaRPr lang="en-US" dirty="0"/>
          </a:p>
        </p:txBody>
      </p:sp>
      <p:pic>
        <p:nvPicPr>
          <p:cNvPr id="26626" name="Picture 2" descr="http://www.andreaharner.com/archives/3606LD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71600"/>
            <a:ext cx="5029200" cy="3352800"/>
          </a:xfrm>
          <a:prstGeom prst="rect">
            <a:avLst/>
          </a:prstGeom>
          <a:noFill/>
        </p:spPr>
      </p:pic>
      <p:pic>
        <p:nvPicPr>
          <p:cNvPr id="26628" name="Picture 4" descr="http://www.dynamic-living.com/www/img/products/DL1895-plane-belt-exten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371600"/>
            <a:ext cx="1809750" cy="33909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95400" y="52578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Just because </a:t>
            </a:r>
            <a:r>
              <a:rPr lang="en-US" sz="3600" u="sng" dirty="0" smtClean="0"/>
              <a:t>you</a:t>
            </a:r>
            <a:r>
              <a:rPr lang="en-US" sz="3600" dirty="0" smtClean="0"/>
              <a:t> think it’s obvious it does not mean it’s not important!!!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powayusd.com/pusdmbms/Counseling%20Webs/MPj04394090000%5B1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514600"/>
            <a:ext cx="3745650" cy="27435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3000" y="2286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Our lives are full of transitions.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828800"/>
            <a:ext cx="3669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For most of you…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5486400"/>
            <a:ext cx="2465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For Some…</a:t>
            </a:r>
            <a:endParaRPr lang="en-US" sz="3600" dirty="0"/>
          </a:p>
        </p:txBody>
      </p:sp>
      <p:pic>
        <p:nvPicPr>
          <p:cNvPr id="27652" name="Picture 4" descr="preparing for colle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514600"/>
            <a:ext cx="2335368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marieclaire.com/cm/marieclaire/images/crossroa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981200"/>
            <a:ext cx="2952750" cy="29908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95400" y="228600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Transitions are filled with both danger and opportunity!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5334000"/>
            <a:ext cx="6744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question is, how are you going to face it?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2.bp.blogspot.com/_qPkG51Kb8m0/TEh5AUQePcI/AAAAAAAAAUk/7sjUrBTePzk/s1600/wilting-pl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1000"/>
            <a:ext cx="2457450" cy="3028950"/>
          </a:xfrm>
          <a:prstGeom prst="rect">
            <a:avLst/>
          </a:prstGeom>
          <a:noFill/>
        </p:spPr>
      </p:pic>
      <p:pic>
        <p:nvPicPr>
          <p:cNvPr id="29700" name="Picture 4" descr="http://2.bp.blogspot.com/_qPkG51Kb8m0/TEh37R52EXI/AAAAAAAAAUU/5QJsFldEeF4/s1600/green+pla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81000"/>
            <a:ext cx="2505075" cy="2819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495800" y="1676400"/>
            <a:ext cx="11400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OR</a:t>
            </a:r>
            <a:endParaRPr lang="en-US" sz="4800" b="1" dirty="0"/>
          </a:p>
        </p:txBody>
      </p:sp>
      <p:pic>
        <p:nvPicPr>
          <p:cNvPr id="29702" name="Picture 6" descr="http://2.bp.blogspot.com/_qPkG51Kb8m0/TEh4Lks9TGI/AAAAAAAAAUc/HQw4vkRRDxs/s1600/watering+c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67200"/>
            <a:ext cx="2898668" cy="1981200"/>
          </a:xfrm>
          <a:prstGeom prst="rect">
            <a:avLst/>
          </a:prstGeom>
          <a:noFill/>
        </p:spPr>
      </p:pic>
      <p:pic>
        <p:nvPicPr>
          <p:cNvPr id="29704" name="Picture 8" descr="http://static.guim.co.uk/sys-images/Music/Pix/pictures/2008/11/27/sunlight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267200"/>
            <a:ext cx="29337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533400"/>
            <a:ext cx="58176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A Call to be “Fully Alive”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600200"/>
            <a:ext cx="7924800" cy="2971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 Just like the plant we have the opportunity to grow and be fully alive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 But we are different from the plant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 We have a conscious part in making our growth happen</a:t>
            </a:r>
            <a:endParaRPr lang="en-US" sz="3600" dirty="0"/>
          </a:p>
        </p:txBody>
      </p:sp>
      <p:pic>
        <p:nvPicPr>
          <p:cNvPr id="30722" name="Picture 2" descr="http://www.universaltheory.org/Consciousness_clip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267200"/>
            <a:ext cx="2362200" cy="2346452"/>
          </a:xfrm>
          <a:prstGeom prst="rect">
            <a:avLst/>
          </a:prstGeom>
          <a:noFill/>
        </p:spPr>
      </p:pic>
      <p:pic>
        <p:nvPicPr>
          <p:cNvPr id="30724" name="Picture 4" descr="http://www.skeptic.com/eskeptic/08-02-27images/consciousn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572000"/>
            <a:ext cx="3589482" cy="1895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04800"/>
            <a:ext cx="7924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Finish the following statements at </a:t>
            </a:r>
            <a:r>
              <a:rPr lang="en-US" sz="4400" smtClean="0"/>
              <a:t>least 3 </a:t>
            </a:r>
            <a:r>
              <a:rPr lang="en-US" sz="4400" dirty="0" smtClean="0"/>
              <a:t>times:</a:t>
            </a:r>
          </a:p>
          <a:p>
            <a:endParaRPr lang="en-US" sz="4400" dirty="0"/>
          </a:p>
          <a:p>
            <a:r>
              <a:rPr lang="en-US" sz="4400" dirty="0" smtClean="0"/>
              <a:t>Regarding your past:</a:t>
            </a:r>
          </a:p>
          <a:p>
            <a:pPr>
              <a:buFontTx/>
              <a:buChar char="-"/>
            </a:pPr>
            <a:r>
              <a:rPr lang="en-US" sz="4400" dirty="0" smtClean="0"/>
              <a:t> If only…. I would have…</a:t>
            </a:r>
          </a:p>
          <a:p>
            <a:pPr>
              <a:buFontTx/>
              <a:buChar char="-"/>
            </a:pPr>
            <a:endParaRPr lang="en-US" sz="4400" dirty="0"/>
          </a:p>
          <a:p>
            <a:r>
              <a:rPr lang="en-US" sz="4400" dirty="0" smtClean="0"/>
              <a:t>Regarding your future:</a:t>
            </a:r>
          </a:p>
          <a:p>
            <a:pPr>
              <a:buFontTx/>
              <a:buChar char="-"/>
            </a:pPr>
            <a:r>
              <a:rPr lang="en-US" sz="4400" dirty="0" smtClean="0"/>
              <a:t> I can’t wait until…</a:t>
            </a:r>
          </a:p>
          <a:p>
            <a:r>
              <a:rPr lang="en-US" sz="4400" dirty="0"/>
              <a:t>	</a:t>
            </a:r>
            <a:r>
              <a:rPr lang="en-US" sz="4400" dirty="0" smtClean="0"/>
              <a:t>because…</a:t>
            </a:r>
            <a:endParaRPr lang="en-US" sz="4400" dirty="0"/>
          </a:p>
        </p:txBody>
      </p:sp>
      <p:pic>
        <p:nvPicPr>
          <p:cNvPr id="33794" name="Picture 2" descr="http://www.propitchingonline.com/wp-content/uploads/2010/11/question-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143000"/>
            <a:ext cx="1914525" cy="526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1" y="381000"/>
            <a:ext cx="7696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Our consciousness gives us the gift of “The Present Moment!”</a:t>
            </a:r>
          </a:p>
          <a:p>
            <a:endParaRPr lang="en-US" sz="3200" dirty="0"/>
          </a:p>
          <a:p>
            <a:r>
              <a:rPr lang="en-US" sz="3200" dirty="0" smtClean="0"/>
              <a:t>“</a:t>
            </a:r>
            <a:r>
              <a:rPr lang="en-US" sz="3200" i="1" dirty="0" smtClean="0"/>
              <a:t>Your life is the sum of your present moments, so if you’re missing lots of them, you may actually miss much of your life</a:t>
            </a:r>
            <a:r>
              <a:rPr lang="en-US" sz="3200" dirty="0" smtClean="0"/>
              <a:t>.”</a:t>
            </a:r>
          </a:p>
          <a:p>
            <a:pPr>
              <a:buFontTx/>
              <a:buChar char="-"/>
            </a:pPr>
            <a:r>
              <a:rPr lang="en-US" sz="3200" dirty="0" smtClean="0"/>
              <a:t>Dr. Jon  </a:t>
            </a:r>
            <a:r>
              <a:rPr lang="en-US" sz="3200" dirty="0" err="1" smtClean="0"/>
              <a:t>Kabat-Zinn</a:t>
            </a:r>
            <a:endParaRPr lang="en-US" sz="3200" dirty="0" smtClean="0"/>
          </a:p>
          <a:p>
            <a:pPr>
              <a:buFontTx/>
              <a:buChar char="-"/>
            </a:pPr>
            <a:endParaRPr lang="en-US" sz="3200" dirty="0"/>
          </a:p>
          <a:p>
            <a:r>
              <a:rPr lang="en-US" sz="3200" dirty="0" smtClean="0"/>
              <a:t>We tend to look at our past and our future:</a:t>
            </a:r>
          </a:p>
          <a:p>
            <a:pPr>
              <a:buFontTx/>
              <a:buChar char="-"/>
            </a:pPr>
            <a:r>
              <a:rPr lang="en-US" sz="3200" dirty="0" smtClean="0"/>
              <a:t> If only…</a:t>
            </a:r>
          </a:p>
          <a:p>
            <a:pPr>
              <a:buFontTx/>
              <a:buChar char="-"/>
            </a:pPr>
            <a:r>
              <a:rPr lang="en-US" sz="3200" dirty="0" smtClean="0"/>
              <a:t> I can’t wait until…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3430</TotalTime>
  <Words>353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New Semester! New Challenges!</vt:lpstr>
      <vt:lpstr>Christian Lifestyles</vt:lpstr>
      <vt:lpstr>We will talk about the obvious!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SGHS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Lifestyles</dc:title>
  <dc:creator>Labuser</dc:creator>
  <cp:lastModifiedBy>Labuser</cp:lastModifiedBy>
  <cp:revision>168</cp:revision>
  <dcterms:created xsi:type="dcterms:W3CDTF">2011-01-04T17:12:49Z</dcterms:created>
  <dcterms:modified xsi:type="dcterms:W3CDTF">2012-01-05T17:44:15Z</dcterms:modified>
</cp:coreProperties>
</file>