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3C2C37A-1F55-4028-A50C-DBFF26CF7AAF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F22C61-D98C-46C8-A5BA-6DE05C970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C37A-1F55-4028-A50C-DBFF26CF7AAF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2C61-D98C-46C8-A5BA-6DE05C970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3C2C37A-1F55-4028-A50C-DBFF26CF7AAF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DF22C61-D98C-46C8-A5BA-6DE05C970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C37A-1F55-4028-A50C-DBFF26CF7AAF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F22C61-D98C-46C8-A5BA-6DE05C970C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C37A-1F55-4028-A50C-DBFF26CF7AAF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DF22C61-D98C-46C8-A5BA-6DE05C970C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3C2C37A-1F55-4028-A50C-DBFF26CF7AAF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F22C61-D98C-46C8-A5BA-6DE05C970C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3C2C37A-1F55-4028-A50C-DBFF26CF7AAF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F22C61-D98C-46C8-A5BA-6DE05C970C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C37A-1F55-4028-A50C-DBFF26CF7AAF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F22C61-D98C-46C8-A5BA-6DE05C970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C37A-1F55-4028-A50C-DBFF26CF7AAF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F22C61-D98C-46C8-A5BA-6DE05C970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C37A-1F55-4028-A50C-DBFF26CF7AAF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F22C61-D98C-46C8-A5BA-6DE05C970C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3C2C37A-1F55-4028-A50C-DBFF26CF7AAF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DF22C61-D98C-46C8-A5BA-6DE05C970C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3C2C37A-1F55-4028-A50C-DBFF26CF7AAF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F22C61-D98C-46C8-A5BA-6DE05C970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Christian Lifestyles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Learning to live fully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Dani</a:t>
            </a:r>
            <a:r>
              <a:rPr lang="en-US" dirty="0" smtClean="0"/>
              <a:t>.  Age 7</a:t>
            </a:r>
            <a:endParaRPr lang="en-US" dirty="0"/>
          </a:p>
        </p:txBody>
      </p:sp>
      <p:pic>
        <p:nvPicPr>
          <p:cNvPr id="13314" name="Picture 2" descr="Dani, 9, has a new family now, and a new chance at life thanks to her brother William, 10, and parents Diane and Bernie Lierow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76400"/>
            <a:ext cx="7543797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Fully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can be alive and not do anything meaningful with our lives.</a:t>
            </a:r>
          </a:p>
          <a:p>
            <a:pPr lvl="1"/>
            <a:r>
              <a:rPr lang="en-US" dirty="0" smtClean="0"/>
              <a:t>What significant thing have you done these last 4 years of High School?</a:t>
            </a:r>
          </a:p>
          <a:p>
            <a:r>
              <a:rPr lang="en-US" dirty="0" smtClean="0"/>
              <a:t>Being fully alive does not mean having fun, having a lot of friends, being popular.</a:t>
            </a:r>
          </a:p>
          <a:p>
            <a:pPr lvl="1"/>
            <a:r>
              <a:rPr lang="en-US" dirty="0" smtClean="0"/>
              <a:t>Being fully alive means that your life has meaning.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order to be fully alive, we must gain a sense of who we really are.</a:t>
            </a:r>
          </a:p>
          <a:p>
            <a:pPr lvl="1"/>
            <a:r>
              <a:rPr lang="en-US" dirty="0" smtClean="0"/>
              <a:t>We can’t know who we are completely because we should be changing every day. </a:t>
            </a:r>
          </a:p>
          <a:p>
            <a:pPr lvl="1"/>
            <a:r>
              <a:rPr lang="en-US" dirty="0" smtClean="0"/>
              <a:t>We need to be able to:</a:t>
            </a:r>
          </a:p>
          <a:p>
            <a:pPr lvl="2"/>
            <a:r>
              <a:rPr lang="en-US" dirty="0" smtClean="0"/>
              <a:t>Name</a:t>
            </a:r>
          </a:p>
          <a:p>
            <a:pPr lvl="2"/>
            <a:r>
              <a:rPr lang="en-US" dirty="0" smtClean="0"/>
              <a:t>Claim</a:t>
            </a:r>
          </a:p>
          <a:p>
            <a:pPr lvl="2"/>
            <a:r>
              <a:rPr lang="en-US" dirty="0" smtClean="0"/>
              <a:t>Honor</a:t>
            </a:r>
          </a:p>
          <a:p>
            <a:pPr lvl="1"/>
            <a:r>
              <a:rPr lang="en-US" dirty="0" smtClean="0"/>
              <a:t>Who we truly are.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Awareness of the “Unique You”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492752" cy="5105400"/>
          </a:xfrm>
        </p:spPr>
        <p:txBody>
          <a:bodyPr/>
          <a:lstStyle/>
          <a:p>
            <a:r>
              <a:rPr lang="en-US" dirty="0" smtClean="0"/>
              <a:t>We have the ability to be aware of who we are as an individual</a:t>
            </a:r>
          </a:p>
          <a:p>
            <a:pPr lvl="1"/>
            <a:r>
              <a:rPr lang="en-US" dirty="0" smtClean="0"/>
              <a:t>Dogs only think about </a:t>
            </a:r>
          </a:p>
          <a:p>
            <a:pPr lvl="2"/>
            <a:r>
              <a:rPr lang="en-US" dirty="0" smtClean="0"/>
              <a:t>Eating</a:t>
            </a:r>
          </a:p>
          <a:p>
            <a:pPr lvl="2"/>
            <a:r>
              <a:rPr lang="en-US" dirty="0" smtClean="0"/>
              <a:t>Sleeping</a:t>
            </a:r>
          </a:p>
          <a:p>
            <a:pPr lvl="2"/>
            <a:r>
              <a:rPr lang="en-US" dirty="0" smtClean="0"/>
              <a:t>And waiting for someone to play with them</a:t>
            </a:r>
          </a:p>
          <a:p>
            <a:pPr lvl="1"/>
            <a:endParaRPr lang="en-US" dirty="0"/>
          </a:p>
        </p:txBody>
      </p:sp>
      <p:pic>
        <p:nvPicPr>
          <p:cNvPr id="139266" name="Picture 2" descr="http://www.dogsonline.com/images/do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057400"/>
            <a:ext cx="3683602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28600" y="0"/>
            <a:ext cx="8915400" cy="6858000"/>
          </a:xfrm>
        </p:spPr>
        <p:txBody>
          <a:bodyPr/>
          <a:lstStyle/>
          <a:p>
            <a:r>
              <a:rPr lang="en-US" dirty="0" smtClean="0"/>
              <a:t>Complete each statement as fully as you can:</a:t>
            </a:r>
          </a:p>
          <a:p>
            <a:pPr lvl="1"/>
            <a:r>
              <a:rPr lang="en-US" dirty="0" smtClean="0"/>
              <a:t>When I join a new group, I feel…</a:t>
            </a:r>
          </a:p>
          <a:p>
            <a:pPr lvl="1"/>
            <a:r>
              <a:rPr lang="en-US" dirty="0" smtClean="0"/>
              <a:t>When people first meet me, they…</a:t>
            </a:r>
          </a:p>
          <a:p>
            <a:pPr lvl="1"/>
            <a:r>
              <a:rPr lang="en-US" dirty="0" smtClean="0"/>
              <a:t>When people stay quiet, I feel…</a:t>
            </a:r>
          </a:p>
          <a:p>
            <a:pPr lvl="1"/>
            <a:r>
              <a:rPr lang="en-US" dirty="0" smtClean="0"/>
              <a:t>I feel most annoyed when…</a:t>
            </a:r>
          </a:p>
          <a:p>
            <a:pPr lvl="1"/>
            <a:r>
              <a:rPr lang="en-US" dirty="0" smtClean="0"/>
              <a:t>In a group, I am most comfortable when…</a:t>
            </a:r>
          </a:p>
          <a:p>
            <a:pPr lvl="1"/>
            <a:r>
              <a:rPr lang="en-US" dirty="0" smtClean="0"/>
              <a:t>In a group, I am most afraid of…</a:t>
            </a:r>
          </a:p>
          <a:p>
            <a:pPr lvl="1"/>
            <a:r>
              <a:rPr lang="en-US" dirty="0" smtClean="0"/>
              <a:t>I feel most alone when…</a:t>
            </a:r>
          </a:p>
          <a:p>
            <a:pPr lvl="1"/>
            <a:r>
              <a:rPr lang="en-US" dirty="0" smtClean="0"/>
              <a:t>Those who know me best think I am…</a:t>
            </a:r>
          </a:p>
          <a:p>
            <a:pPr lvl="1"/>
            <a:r>
              <a:rPr lang="en-US" dirty="0" smtClean="0"/>
              <a:t>I trust people who… </a:t>
            </a:r>
          </a:p>
          <a:p>
            <a:pPr lvl="1"/>
            <a:r>
              <a:rPr lang="en-US" dirty="0" smtClean="0"/>
              <a:t>I am saddest when…</a:t>
            </a:r>
          </a:p>
          <a:p>
            <a:pPr lvl="1"/>
            <a:r>
              <a:rPr lang="en-US" dirty="0" smtClean="0"/>
              <a:t>I trust people who…</a:t>
            </a:r>
          </a:p>
          <a:p>
            <a:pPr lvl="1"/>
            <a:r>
              <a:rPr lang="en-US" dirty="0" smtClean="0"/>
              <a:t>If I could do it over again, I…</a:t>
            </a:r>
          </a:p>
          <a:p>
            <a:pPr lvl="1"/>
            <a:r>
              <a:rPr lang="en-US" dirty="0" smtClean="0"/>
              <a:t>My greatest strength is…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4" name="Picture 4" descr="http://brandrepair.typepad.com/.a/6a00d83452532269e2013485d9375d970c-250w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600200"/>
            <a:ext cx="3248410" cy="4495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Sense of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have a “Sense of identity”</a:t>
            </a:r>
          </a:p>
          <a:p>
            <a:pPr lvl="1"/>
            <a:r>
              <a:rPr lang="en-US" dirty="0" smtClean="0"/>
              <a:t>Personality Traits</a:t>
            </a:r>
          </a:p>
          <a:p>
            <a:pPr lvl="1"/>
            <a:r>
              <a:rPr lang="en-US" dirty="0" smtClean="0"/>
              <a:t>Abilities</a:t>
            </a:r>
          </a:p>
          <a:p>
            <a:pPr lvl="1"/>
            <a:r>
              <a:rPr lang="en-US" dirty="0" smtClean="0"/>
              <a:t>Strengths</a:t>
            </a:r>
          </a:p>
          <a:p>
            <a:pPr lvl="1"/>
            <a:r>
              <a:rPr lang="en-US" dirty="0" smtClean="0"/>
              <a:t>Weaknesses</a:t>
            </a:r>
          </a:p>
          <a:p>
            <a:pPr lvl="1"/>
            <a:r>
              <a:rPr lang="en-US" dirty="0" smtClean="0"/>
              <a:t>Interests</a:t>
            </a:r>
          </a:p>
          <a:p>
            <a:pPr lvl="1"/>
            <a:r>
              <a:rPr lang="en-US" dirty="0" smtClean="0"/>
              <a:t>Values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Self-esteem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Built on past experiences</a:t>
            </a:r>
          </a:p>
          <a:p>
            <a:r>
              <a:rPr lang="en-US" dirty="0" smtClean="0"/>
              <a:t>Requires Self-esteem</a:t>
            </a:r>
          </a:p>
          <a:p>
            <a:endParaRPr lang="en-US" dirty="0"/>
          </a:p>
        </p:txBody>
      </p:sp>
      <p:pic>
        <p:nvPicPr>
          <p:cNvPr id="4" name="Picture 2" descr="http://mobi-wall.brothersoft.com/files/320240/s/128228647117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686050"/>
            <a:ext cx="5562600" cy="4171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Knowing Yourself questionnaire.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Knowing yourself involves answering the following questions honestly.</a:t>
            </a:r>
          </a:p>
          <a:p>
            <a:pPr lvl="1"/>
            <a:r>
              <a:rPr lang="en-US" dirty="0" smtClean="0"/>
              <a:t>What am I feeling?</a:t>
            </a:r>
          </a:p>
          <a:p>
            <a:pPr lvl="1"/>
            <a:r>
              <a:rPr lang="en-US" dirty="0" smtClean="0"/>
              <a:t>What do I want?</a:t>
            </a:r>
          </a:p>
          <a:p>
            <a:pPr lvl="1"/>
            <a:r>
              <a:rPr lang="en-US" dirty="0" smtClean="0"/>
              <a:t>What are people telling me?</a:t>
            </a:r>
          </a:p>
          <a:p>
            <a:pPr lvl="1"/>
            <a:r>
              <a:rPr lang="en-US" dirty="0" smtClean="0"/>
              <a:t>What are my talents?</a:t>
            </a:r>
          </a:p>
          <a:p>
            <a:pPr lvl="1"/>
            <a:r>
              <a:rPr lang="en-US" dirty="0" smtClean="0"/>
              <a:t>What is out of my control?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1359</TotalTime>
  <Words>323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Christian Lifestyles</vt:lpstr>
      <vt:lpstr>Dani.  Age 7</vt:lpstr>
      <vt:lpstr>Living Fully</vt:lpstr>
      <vt:lpstr>Identity</vt:lpstr>
      <vt:lpstr>Awareness of the “Unique You”</vt:lpstr>
      <vt:lpstr>Slide 6</vt:lpstr>
      <vt:lpstr>Sense of identity</vt:lpstr>
      <vt:lpstr>Self-esteem</vt:lpstr>
      <vt:lpstr>Knowing Yourself questionnaire.</vt:lpstr>
    </vt:vector>
  </TitlesOfParts>
  <Company>SGHS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 Lifestyles</dc:title>
  <dc:creator>Labuser</dc:creator>
  <cp:lastModifiedBy>Labuser</cp:lastModifiedBy>
  <cp:revision>123</cp:revision>
  <dcterms:created xsi:type="dcterms:W3CDTF">2012-01-04T17:43:38Z</dcterms:created>
  <dcterms:modified xsi:type="dcterms:W3CDTF">2012-01-05T17:53:57Z</dcterms:modified>
</cp:coreProperties>
</file>