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FFFB99A-B743-45DF-B871-1910B4B8147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56DE74-60EA-4DAA-A7B4-AC3D40661D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B99A-B743-45DF-B871-1910B4B8147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6DE74-60EA-4DAA-A7B4-AC3D40661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FFFB99A-B743-45DF-B871-1910B4B8147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D56DE74-60EA-4DAA-A7B4-AC3D40661D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B99A-B743-45DF-B871-1910B4B8147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56DE74-60EA-4DAA-A7B4-AC3D40661D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B99A-B743-45DF-B871-1910B4B8147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D56DE74-60EA-4DAA-A7B4-AC3D40661D7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FFB99A-B743-45DF-B871-1910B4B8147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D56DE74-60EA-4DAA-A7B4-AC3D40661D7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FFB99A-B743-45DF-B871-1910B4B8147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D56DE74-60EA-4DAA-A7B4-AC3D40661D7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B99A-B743-45DF-B871-1910B4B8147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56DE74-60EA-4DAA-A7B4-AC3D40661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B99A-B743-45DF-B871-1910B4B8147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56DE74-60EA-4DAA-A7B4-AC3D40661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B99A-B743-45DF-B871-1910B4B8147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56DE74-60EA-4DAA-A7B4-AC3D40661D7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FFFB99A-B743-45DF-B871-1910B4B8147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D56DE74-60EA-4DAA-A7B4-AC3D40661D7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FFB99A-B743-45DF-B871-1910B4B81478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D56DE74-60EA-4DAA-A7B4-AC3D40661D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8600" y="0"/>
            <a:ext cx="8915400" cy="6858000"/>
          </a:xfrm>
        </p:spPr>
        <p:txBody>
          <a:bodyPr/>
          <a:lstStyle/>
          <a:p>
            <a:r>
              <a:rPr lang="en-US" dirty="0" smtClean="0"/>
              <a:t>Complete each statement as fully as you can:</a:t>
            </a:r>
          </a:p>
          <a:p>
            <a:pPr lvl="1"/>
            <a:r>
              <a:rPr lang="en-US" dirty="0" smtClean="0"/>
              <a:t>When I join a new group, I feel…</a:t>
            </a:r>
          </a:p>
          <a:p>
            <a:pPr lvl="1"/>
            <a:r>
              <a:rPr lang="en-US" dirty="0" smtClean="0"/>
              <a:t>When people first meet me, they…</a:t>
            </a:r>
          </a:p>
          <a:p>
            <a:pPr lvl="1"/>
            <a:r>
              <a:rPr lang="en-US" dirty="0" smtClean="0"/>
              <a:t>When people stay quiet, I feel…</a:t>
            </a:r>
          </a:p>
          <a:p>
            <a:pPr lvl="1"/>
            <a:r>
              <a:rPr lang="en-US" dirty="0" smtClean="0"/>
              <a:t>I feel most annoyed when…</a:t>
            </a:r>
          </a:p>
          <a:p>
            <a:pPr lvl="1"/>
            <a:r>
              <a:rPr lang="en-US" dirty="0" smtClean="0"/>
              <a:t>In a group, I am most comfortable when…</a:t>
            </a:r>
          </a:p>
          <a:p>
            <a:pPr lvl="1"/>
            <a:r>
              <a:rPr lang="en-US" dirty="0" smtClean="0"/>
              <a:t>In a group, I am most afraid of…</a:t>
            </a:r>
          </a:p>
          <a:p>
            <a:pPr lvl="1"/>
            <a:r>
              <a:rPr lang="en-US" dirty="0" smtClean="0"/>
              <a:t>I feel most alone when…</a:t>
            </a:r>
          </a:p>
          <a:p>
            <a:pPr lvl="1"/>
            <a:r>
              <a:rPr lang="en-US" dirty="0" smtClean="0"/>
              <a:t>Those who know me best think I am…</a:t>
            </a:r>
          </a:p>
          <a:p>
            <a:pPr lvl="1"/>
            <a:r>
              <a:rPr lang="en-US" dirty="0" smtClean="0"/>
              <a:t>I trust people who… </a:t>
            </a:r>
          </a:p>
          <a:p>
            <a:pPr lvl="1"/>
            <a:r>
              <a:rPr lang="en-US" dirty="0" smtClean="0"/>
              <a:t>I am saddest when…</a:t>
            </a:r>
          </a:p>
          <a:p>
            <a:pPr lvl="1"/>
            <a:r>
              <a:rPr lang="en-US" dirty="0" smtClean="0"/>
              <a:t>I trust people who…</a:t>
            </a:r>
          </a:p>
          <a:p>
            <a:pPr lvl="1"/>
            <a:r>
              <a:rPr lang="en-US" dirty="0" smtClean="0"/>
              <a:t>If I could do it over again, I…</a:t>
            </a:r>
          </a:p>
          <a:p>
            <a:pPr lvl="1"/>
            <a:r>
              <a:rPr lang="en-US" dirty="0" smtClean="0"/>
              <a:t>My greatest strength is…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Christian Lifestyles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Autonomy: The ability to shape our lives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Autonomous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Being an adult is about making choices with Consequences.</a:t>
            </a:r>
          </a:p>
          <a:p>
            <a:pPr lvl="1"/>
            <a:r>
              <a:rPr lang="en-US" dirty="0" smtClean="0"/>
              <a:t>Both positive and negative</a:t>
            </a:r>
          </a:p>
          <a:p>
            <a:pPr lvl="1"/>
            <a:r>
              <a:rPr lang="en-US" dirty="0" smtClean="0"/>
              <a:t>Not relying on other people on your decision</a:t>
            </a:r>
          </a:p>
          <a:p>
            <a:pPr lvl="2"/>
            <a:r>
              <a:rPr lang="en-US" dirty="0" smtClean="0"/>
              <a:t>But still thinking about the consequences of your actions towards others</a:t>
            </a:r>
          </a:p>
          <a:p>
            <a:r>
              <a:rPr lang="en-US" dirty="0" smtClean="0"/>
              <a:t>Autonomy</a:t>
            </a:r>
          </a:p>
          <a:p>
            <a:pPr lvl="1"/>
            <a:r>
              <a:rPr lang="en-US" dirty="0" smtClean="0"/>
              <a:t>A mix between Independence and Interdependence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Autonomy from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School Work</a:t>
            </a:r>
          </a:p>
          <a:p>
            <a:r>
              <a:rPr lang="en-US" dirty="0" smtClean="0"/>
              <a:t>Financial</a:t>
            </a:r>
          </a:p>
          <a:p>
            <a:r>
              <a:rPr lang="en-US" dirty="0" smtClean="0"/>
              <a:t>Friendship</a:t>
            </a:r>
          </a:p>
          <a:p>
            <a:r>
              <a:rPr lang="en-US" dirty="0" smtClean="0"/>
              <a:t>Family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Autonomy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Groupthink</a:t>
            </a:r>
          </a:p>
          <a:p>
            <a:pPr lvl="1"/>
            <a:r>
              <a:rPr lang="en-US" dirty="0" smtClean="0"/>
              <a:t>Trying to separate yourself from your family to be an individual</a:t>
            </a:r>
          </a:p>
          <a:p>
            <a:pPr lvl="2"/>
            <a:r>
              <a:rPr lang="en-US" dirty="0" smtClean="0"/>
              <a:t>Cliques</a:t>
            </a:r>
          </a:p>
          <a:p>
            <a:pPr lvl="2"/>
            <a:r>
              <a:rPr lang="en-US" dirty="0" smtClean="0"/>
              <a:t>Fraternities and sororities</a:t>
            </a:r>
          </a:p>
          <a:p>
            <a:pPr lvl="2"/>
            <a:r>
              <a:rPr lang="en-US" dirty="0" smtClean="0"/>
              <a:t>Gangs</a:t>
            </a:r>
          </a:p>
          <a:p>
            <a:pPr lvl="2"/>
            <a:r>
              <a:rPr lang="en-US" dirty="0" smtClean="0"/>
              <a:t>Cults</a:t>
            </a:r>
          </a:p>
          <a:p>
            <a:pPr lvl="1"/>
            <a:r>
              <a:rPr lang="en-US" dirty="0" smtClean="0"/>
              <a:t>Dependent people feel the need for a group to give them a sense of belonging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Autonomy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follow the current fashions when I dress</a:t>
            </a:r>
          </a:p>
          <a:p>
            <a:r>
              <a:rPr lang="en-US" dirty="0" smtClean="0"/>
              <a:t>My group of friends and I wear similar clothes or hairstyles</a:t>
            </a:r>
          </a:p>
          <a:p>
            <a:r>
              <a:rPr lang="en-US" dirty="0" smtClean="0"/>
              <a:t>My group of friends and I listen to the same type of music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Autonomy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“Christian Freedom”</a:t>
            </a:r>
          </a:p>
          <a:p>
            <a:pPr lvl="1"/>
            <a:r>
              <a:rPr lang="en-US" dirty="0" smtClean="0"/>
              <a:t>Having the freedom to do what we want</a:t>
            </a:r>
          </a:p>
          <a:p>
            <a:pPr lvl="1"/>
            <a:r>
              <a:rPr lang="en-US" dirty="0" smtClean="0"/>
              <a:t>Being mature enough to realize the consequences of our actions</a:t>
            </a:r>
          </a:p>
          <a:p>
            <a:pPr lvl="1"/>
            <a:r>
              <a:rPr lang="en-US" dirty="0" smtClean="0"/>
              <a:t>Not doing things if they hurt others, even if we are free to do it.</a:t>
            </a:r>
          </a:p>
          <a:p>
            <a:r>
              <a:rPr lang="en-US" dirty="0" smtClean="0"/>
              <a:t>Just because we can do it, does not mean we should.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4257</TotalTime>
  <Words>291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Slide 1</vt:lpstr>
      <vt:lpstr>Christian Lifestyles</vt:lpstr>
      <vt:lpstr>Being Autonomous</vt:lpstr>
      <vt:lpstr>Autonomy from what?</vt:lpstr>
      <vt:lpstr>False Autonomy</vt:lpstr>
      <vt:lpstr>Autonomy quiz</vt:lpstr>
      <vt:lpstr>Goal of Autonomy </vt:lpstr>
    </vt:vector>
  </TitlesOfParts>
  <Company>SGHS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Lifestyles</dc:title>
  <dc:creator>Labuser</dc:creator>
  <cp:lastModifiedBy>Labuser</cp:lastModifiedBy>
  <cp:revision>15</cp:revision>
  <dcterms:created xsi:type="dcterms:W3CDTF">2012-01-06T16:48:05Z</dcterms:created>
  <dcterms:modified xsi:type="dcterms:W3CDTF">2012-01-09T15:45:35Z</dcterms:modified>
</cp:coreProperties>
</file>