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3B4BED-79E6-4D35-8AD9-9483EACF7671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57133-F2D1-475E-AD66-4669960C7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legaljuice.com/good%20news%20bad%20news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 Voyage of discovery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World Religions</a:t>
            </a:r>
            <a:endParaRPr lang="en-US" sz="5400" b="1" dirty="0"/>
          </a:p>
        </p:txBody>
      </p:sp>
      <p:pic>
        <p:nvPicPr>
          <p:cNvPr id="36866" name="Picture 2" descr="http://jspivey.wikispaces.com/file/view/buddha.jpg/35977629/budd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733800"/>
            <a:ext cx="2070100" cy="2226703"/>
          </a:xfrm>
          <a:prstGeom prst="rect">
            <a:avLst/>
          </a:prstGeom>
          <a:noFill/>
        </p:spPr>
      </p:pic>
      <p:pic>
        <p:nvPicPr>
          <p:cNvPr id="36868" name="Picture 4" descr="http://0.tqn.com/d/contraception/1/0/i/2/-/-/hindudiet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657600"/>
            <a:ext cx="1881038" cy="2320925"/>
          </a:xfrm>
          <a:prstGeom prst="rect">
            <a:avLst/>
          </a:prstGeom>
          <a:noFill/>
        </p:spPr>
      </p:pic>
      <p:pic>
        <p:nvPicPr>
          <p:cNvPr id="36870" name="Picture 6" descr="http://www.worldofstock.com/slides/PFR13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5029200"/>
            <a:ext cx="2451100" cy="1632433"/>
          </a:xfrm>
          <a:prstGeom prst="rect">
            <a:avLst/>
          </a:prstGeom>
          <a:noFill/>
        </p:spPr>
      </p:pic>
      <p:pic>
        <p:nvPicPr>
          <p:cNvPr id="36872" name="Picture 8" descr="http://image3.examiner.com/images/blog/wysiwyg/image/christianity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200400"/>
            <a:ext cx="1384300" cy="1606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Human beings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self conscious beings.</a:t>
            </a:r>
          </a:p>
          <a:p>
            <a:r>
              <a:rPr lang="en-US" dirty="0" smtClean="0"/>
              <a:t>We are unique in that we have the capacity to question the source and the meaning of our existence.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question what is outside our physical beings..</a:t>
            </a:r>
          </a:p>
          <a:p>
            <a:pPr lvl="1"/>
            <a:r>
              <a:rPr lang="en-US" u="sng" dirty="0" smtClean="0">
                <a:solidFill>
                  <a:schemeClr val="tx1"/>
                </a:solidFill>
              </a:rPr>
              <a:t>This makes us not only physical, but spiritual beings too</a:t>
            </a:r>
            <a:r>
              <a:rPr lang="en-US" dirty="0" smtClean="0"/>
              <a:t>.</a:t>
            </a:r>
          </a:p>
        </p:txBody>
      </p:sp>
      <p:pic>
        <p:nvPicPr>
          <p:cNvPr id="13316" name="Picture 4" descr="http://farm4.static.flickr.com/3431/3789365159_74c3abfc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895600"/>
            <a:ext cx="2886364" cy="196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Religion comes from our unique ability.  </a:t>
            </a:r>
          </a:p>
          <a:p>
            <a:pPr lvl="1"/>
            <a:r>
              <a:rPr lang="en-US" dirty="0" smtClean="0"/>
              <a:t>Unlike any other animals we are able to question our existence.</a:t>
            </a:r>
          </a:p>
          <a:p>
            <a:pPr lvl="2"/>
            <a:r>
              <a:rPr lang="en-US" dirty="0" smtClean="0"/>
              <a:t>Where did we come from?</a:t>
            </a:r>
          </a:p>
          <a:p>
            <a:pPr lvl="2"/>
            <a:r>
              <a:rPr lang="en-US" dirty="0" smtClean="0"/>
              <a:t>Where are we going?</a:t>
            </a:r>
          </a:p>
          <a:p>
            <a:pPr lvl="2"/>
            <a:r>
              <a:rPr lang="en-US" dirty="0" smtClean="0"/>
              <a:t>Why are we here?</a:t>
            </a:r>
          </a:p>
          <a:p>
            <a:pPr lvl="2"/>
            <a:r>
              <a:rPr lang="en-US" dirty="0" smtClean="0"/>
              <a:t>What is the nature of this world?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 matter what religion, faith, or culture we belong to,  all human beings at </a:t>
            </a:r>
            <a:r>
              <a:rPr lang="en-US" dirty="0" smtClean="0"/>
              <a:t>one </a:t>
            </a:r>
            <a:r>
              <a:rPr lang="en-US" dirty="0" smtClean="0"/>
              <a:t>point or another (even if you didn’t know it) have asked:</a:t>
            </a:r>
          </a:p>
          <a:p>
            <a:pPr lvl="1"/>
            <a:r>
              <a:rPr lang="en-US" dirty="0" smtClean="0"/>
              <a:t>“What is the nature of the supreme or ultimate reality?”</a:t>
            </a:r>
          </a:p>
          <a:p>
            <a:endParaRPr lang="en-US" dirty="0"/>
          </a:p>
        </p:txBody>
      </p:sp>
      <p:pic>
        <p:nvPicPr>
          <p:cNvPr id="4" name="Picture 2" descr="http://giving.cuatoday.com/s/817/images/editor/DEV%20Photos/FY2010/question%20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438400"/>
            <a:ext cx="1180458" cy="1767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answers the Human condition.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our essential nature?</a:t>
            </a:r>
          </a:p>
          <a:p>
            <a:pPr lvl="1"/>
            <a:r>
              <a:rPr lang="en-US" dirty="0" smtClean="0"/>
              <a:t>Are we just physical bodies that are able to think or are we spiritual beings with some sort of soul?</a:t>
            </a:r>
          </a:p>
          <a:p>
            <a:pPr lvl="1"/>
            <a:r>
              <a:rPr lang="en-US" dirty="0" smtClean="0"/>
              <a:t>Are we inherently good or bad?  Or maybe we are somewhere in between?</a:t>
            </a:r>
          </a:p>
          <a:p>
            <a:r>
              <a:rPr lang="en-US" dirty="0" smtClean="0"/>
              <a:t>Why do we suffer?</a:t>
            </a:r>
          </a:p>
          <a:p>
            <a:pPr lvl="1"/>
            <a:r>
              <a:rPr lang="en-US" dirty="0" smtClean="0"/>
              <a:t>IF we are inherently good, why do we suffer?  Did we do something wrong?</a:t>
            </a:r>
          </a:p>
          <a:p>
            <a:pPr lvl="1"/>
            <a:r>
              <a:rPr lang="en-US" dirty="0" smtClean="0"/>
              <a:t>IF we are inherently bad, then maybe we deserve what is happening to us.</a:t>
            </a:r>
          </a:p>
        </p:txBody>
      </p:sp>
      <p:pic>
        <p:nvPicPr>
          <p:cNvPr id="40962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124200"/>
            <a:ext cx="2286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comes from this mystery.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impossible for human beings to answer all these questions.</a:t>
            </a:r>
          </a:p>
          <a:p>
            <a:r>
              <a:rPr lang="en-US" dirty="0" smtClean="0"/>
              <a:t>Religion offers us a way to find some truths that we might not be able to get otherwise.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would you consider your Religion to be.  If you don’t have a name for it give me a brief description.</a:t>
            </a:r>
          </a:p>
          <a:p>
            <a:r>
              <a:rPr lang="en-US" dirty="0" smtClean="0"/>
              <a:t>Based on your Religion, answer the following questions.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Where did we come from?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Why are we here?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Are we just physical bodies that are able to think or are we spiritual beings with some sort of soul?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Are we inherently good or are we inherently bad? Why do </a:t>
            </a:r>
            <a:r>
              <a:rPr lang="en-US" b="1" smtClean="0">
                <a:solidFill>
                  <a:schemeClr val="tx1"/>
                </a:solidFill>
              </a:rPr>
              <a:t>we suffer?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</TotalTime>
  <Words>354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World Religions</vt:lpstr>
      <vt:lpstr>The Nature of Human beings</vt:lpstr>
      <vt:lpstr>The Nature of Religion</vt:lpstr>
      <vt:lpstr>Religion answers the Human condition.</vt:lpstr>
      <vt:lpstr>Religion comes from this mystery.</vt:lpstr>
      <vt:lpstr>Class work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Religions</dc:title>
  <dc:creator>Labuser</dc:creator>
  <cp:lastModifiedBy>Labuser</cp:lastModifiedBy>
  <cp:revision>10</cp:revision>
  <dcterms:created xsi:type="dcterms:W3CDTF">2010-08-03T14:51:22Z</dcterms:created>
  <dcterms:modified xsi:type="dcterms:W3CDTF">2011-08-02T16:03:55Z</dcterms:modified>
</cp:coreProperties>
</file>