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68" r:id="rId5"/>
    <p:sldId id="269" r:id="rId6"/>
    <p:sldId id="270" r:id="rId7"/>
    <p:sldId id="271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D2D5A2-8BA9-454A-8276-B1A6F9411815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78BEBE-2D68-4D36-B90A-8663F030E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_ek7f22zI1LY/S9JfDMZLlEI/AAAAAAAAAEk/pNVXW6Pl-zo/s400/gautama-budd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400800" cy="5360672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1: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Religions begin with Religious experience</a:t>
            </a:r>
          </a:p>
          <a:p>
            <a:pPr lvl="1"/>
            <a:r>
              <a:rPr lang="en-US" dirty="0" smtClean="0"/>
              <a:t>An experience of God or some other that we cannot explain.</a:t>
            </a:r>
          </a:p>
          <a:p>
            <a:pPr lvl="1"/>
            <a:r>
              <a:rPr lang="en-US" dirty="0" smtClean="0"/>
              <a:t>Some experiences begin religions</a:t>
            </a:r>
          </a:p>
          <a:p>
            <a:pPr lvl="1"/>
            <a:r>
              <a:rPr lang="en-US" dirty="0" smtClean="0"/>
              <a:t>Some are just day to day experiences that we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Religions have a Mythic quality to it.</a:t>
            </a:r>
          </a:p>
          <a:p>
            <a:pPr lvl="1"/>
            <a:r>
              <a:rPr lang="en-US" dirty="0" smtClean="0"/>
              <a:t>Mythic: traditional stories that are told over the centuries.  </a:t>
            </a:r>
          </a:p>
          <a:p>
            <a:pPr lvl="1"/>
            <a:r>
              <a:rPr lang="en-US" dirty="0" smtClean="0"/>
              <a:t>It tells the people the fundamental truths about the religion.</a:t>
            </a:r>
            <a:endParaRPr lang="en-US" dirty="0"/>
          </a:p>
        </p:txBody>
      </p:sp>
      <p:pic>
        <p:nvPicPr>
          <p:cNvPr id="15362" name="Picture 2" descr="http://www.clker.com/cliparts/6/b/e/2/1207433338817480345rygle_Creation_Scen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4191000" cy="297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Religions have Doctrine.</a:t>
            </a:r>
          </a:p>
          <a:p>
            <a:pPr lvl="1"/>
            <a:r>
              <a:rPr lang="en-US" dirty="0" smtClean="0"/>
              <a:t>Recorded laws, rules, advice, or thoughts, that help people understand the religion.</a:t>
            </a:r>
          </a:p>
          <a:p>
            <a:pPr lvl="1"/>
            <a:endParaRPr lang="en-US" dirty="0"/>
          </a:p>
        </p:txBody>
      </p:sp>
      <p:pic>
        <p:nvPicPr>
          <p:cNvPr id="29698" name="Picture 2" descr="http://www.earlychurchofjesus.org/images2/torah%20book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298700" cy="3183700"/>
          </a:xfrm>
          <a:prstGeom prst="rect">
            <a:avLst/>
          </a:prstGeom>
          <a:noFill/>
        </p:spPr>
      </p:pic>
      <p:pic>
        <p:nvPicPr>
          <p:cNvPr id="29700" name="Picture 4" descr="http://www.auburn.edu/~allenkc/graphics/bibl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3038475" cy="2876550"/>
          </a:xfrm>
          <a:prstGeom prst="rect">
            <a:avLst/>
          </a:prstGeom>
          <a:noFill/>
        </p:spPr>
      </p:pic>
      <p:pic>
        <p:nvPicPr>
          <p:cNvPr id="29702" name="Picture 6" descr="http://waeshael.files.wordpress.com/2010/12/kor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2590800" cy="210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illiesays.files.wordpress.com/2008/11/angeldev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2958826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 devotes its time to ethics.</a:t>
            </a:r>
          </a:p>
          <a:p>
            <a:pPr lvl="1"/>
            <a:r>
              <a:rPr lang="en-US" dirty="0" smtClean="0"/>
              <a:t>Teaches its people the expectations of the Religion.</a:t>
            </a:r>
          </a:p>
          <a:p>
            <a:pPr lvl="2"/>
            <a:r>
              <a:rPr lang="en-US" dirty="0" smtClean="0"/>
              <a:t>What is good and what is bad.</a:t>
            </a:r>
          </a:p>
          <a:p>
            <a:pPr lvl="2"/>
            <a:r>
              <a:rPr lang="en-US" dirty="0" smtClean="0"/>
              <a:t>What are possible consequences.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 has formal practices of Worship.</a:t>
            </a:r>
          </a:p>
          <a:p>
            <a:pPr lvl="1"/>
            <a:r>
              <a:rPr lang="en-US" dirty="0" smtClean="0"/>
              <a:t>They reenact myth, sacred stories in order to express their beliefs.</a:t>
            </a:r>
          </a:p>
          <a:p>
            <a:pPr lvl="1"/>
            <a:endParaRPr lang="en-US" dirty="0"/>
          </a:p>
        </p:txBody>
      </p:sp>
      <p:pic>
        <p:nvPicPr>
          <p:cNvPr id="30722" name="Picture 2" descr="http://www.sacredsites.com/middle_east/saudi_arabia/images/the-kaba-02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19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Religions involve Community</a:t>
            </a:r>
          </a:p>
          <a:p>
            <a:pPr lvl="1"/>
            <a:r>
              <a:rPr lang="en-US" dirty="0" smtClean="0"/>
              <a:t>The experiences of the group help make everyone's experience better</a:t>
            </a:r>
          </a:p>
        </p:txBody>
      </p:sp>
      <p:pic>
        <p:nvPicPr>
          <p:cNvPr id="32770" name="Picture 2" descr="http://www.blogcdn.com/www.switched.com/media/2007/11/02ortodox.1-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5257800" cy="350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Part of the Social aspect of Religion is Hierarchy of Leadership.</a:t>
            </a:r>
          </a:p>
          <a:p>
            <a:endParaRPr lang="en-US" dirty="0"/>
          </a:p>
        </p:txBody>
      </p:sp>
      <p:pic>
        <p:nvPicPr>
          <p:cNvPr id="33796" name="Picture 4" descr="http://chabadoh.org/UserFiles/RabbiKalma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2667000" cy="3731106"/>
          </a:xfrm>
          <a:prstGeom prst="rect">
            <a:avLst/>
          </a:prstGeom>
          <a:noFill/>
        </p:spPr>
      </p:pic>
      <p:pic>
        <p:nvPicPr>
          <p:cNvPr id="33798" name="Picture 6" descr="http://www.menspsychology.com/sites/default/files/Buddhist_monk%20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2723187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Religions have material objects that symbolizes a religion.</a:t>
            </a:r>
            <a:endParaRPr lang="en-US" dirty="0"/>
          </a:p>
        </p:txBody>
      </p:sp>
      <p:pic>
        <p:nvPicPr>
          <p:cNvPr id="35842" name="Picture 2" descr="http://www.austinfirst.org/images/cross.cel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2809875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continued…</a:t>
            </a:r>
            <a:endParaRPr lang="en-US" dirty="0"/>
          </a:p>
        </p:txBody>
      </p:sp>
      <p:pic>
        <p:nvPicPr>
          <p:cNvPr id="34818" name="Picture 2" descr="http://farm1.static.flickr.com/177/412768014_0d0bfee6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828800"/>
            <a:ext cx="3429001" cy="3305557"/>
          </a:xfrm>
          <a:prstGeom prst="rect">
            <a:avLst/>
          </a:prstGeom>
          <a:noFill/>
        </p:spPr>
      </p:pic>
      <p:pic>
        <p:nvPicPr>
          <p:cNvPr id="34820" name="Picture 4" descr="http://americanvision.org/wp-content/uploads/2010/12/Dome_of_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continued…</a:t>
            </a:r>
            <a:endParaRPr lang="en-US" dirty="0"/>
          </a:p>
        </p:txBody>
      </p:sp>
      <p:pic>
        <p:nvPicPr>
          <p:cNvPr id="36866" name="Picture 2" descr="http://cdn.babble.com/famecrawler/files/2010/10/buddh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733800" cy="357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prayer of St. Francis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Lord, make me an instrument of your peace, </a:t>
            </a:r>
            <a:br>
              <a:rPr lang="en-US" dirty="0" smtClean="0"/>
            </a:br>
            <a:r>
              <a:rPr lang="en-US" dirty="0" smtClean="0"/>
              <a:t>Where there is hatred, let me sow love;</a:t>
            </a:r>
            <a:br>
              <a:rPr lang="en-US" dirty="0" smtClean="0"/>
            </a:br>
            <a:r>
              <a:rPr lang="en-US" dirty="0" smtClean="0"/>
              <a:t>where there is injury, pardon;</a:t>
            </a:r>
            <a:br>
              <a:rPr lang="en-US" dirty="0" smtClean="0"/>
            </a:br>
            <a:r>
              <a:rPr lang="en-US" dirty="0" smtClean="0"/>
              <a:t>where there is doubt, faith;</a:t>
            </a:r>
            <a:br>
              <a:rPr lang="en-US" dirty="0" smtClean="0"/>
            </a:br>
            <a:r>
              <a:rPr lang="en-US" dirty="0" smtClean="0"/>
              <a:t>where there is despair, hope;</a:t>
            </a:r>
            <a:br>
              <a:rPr lang="en-US" dirty="0" smtClean="0"/>
            </a:br>
            <a:r>
              <a:rPr lang="en-US" dirty="0" smtClean="0"/>
              <a:t>where there is darkness, light;</a:t>
            </a:r>
            <a:br>
              <a:rPr lang="en-US" dirty="0" smtClean="0"/>
            </a:br>
            <a:r>
              <a:rPr lang="en-US" dirty="0" smtClean="0"/>
              <a:t>where there is sadness, joy; </a:t>
            </a:r>
          </a:p>
          <a:p>
            <a:pPr>
              <a:buNone/>
            </a:pP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 Divine Master, grant that I may not so much seek to be consoled as to console; </a:t>
            </a:r>
            <a:br>
              <a:rPr lang="en-US" dirty="0" smtClean="0"/>
            </a:br>
            <a:r>
              <a:rPr lang="en-US" dirty="0" smtClean="0"/>
              <a:t>to be understood as to understand; </a:t>
            </a:r>
            <a:br>
              <a:rPr lang="en-US" dirty="0" smtClean="0"/>
            </a:br>
            <a:r>
              <a:rPr lang="en-US" dirty="0" smtClean="0"/>
              <a:t>to be loved as to love. </a:t>
            </a:r>
          </a:p>
          <a:p>
            <a:r>
              <a:rPr lang="en-US" dirty="0" smtClean="0"/>
              <a:t>For it is in giving that we receive; </a:t>
            </a:r>
            <a:br>
              <a:rPr lang="en-US" dirty="0" smtClean="0"/>
            </a:br>
            <a:r>
              <a:rPr lang="en-US" dirty="0" smtClean="0"/>
              <a:t>it is in pardoning that we are pardoned; </a:t>
            </a:r>
            <a:br>
              <a:rPr lang="en-US" dirty="0" smtClean="0"/>
            </a:br>
            <a:r>
              <a:rPr lang="en-US" dirty="0" smtClean="0"/>
              <a:t>and it is in dying that we are born to eternal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Religion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a person, it is only natural for us to seek out our Human Condition.</a:t>
            </a:r>
          </a:p>
          <a:p>
            <a:pPr lvl="1"/>
            <a:r>
              <a:rPr lang="en-US" dirty="0" smtClean="0"/>
              <a:t>Who, what, where, when, why, and how are we?</a:t>
            </a:r>
          </a:p>
          <a:p>
            <a:r>
              <a:rPr lang="en-US" dirty="0" smtClean="0"/>
              <a:t>Religion allows us to answer these questions.</a:t>
            </a:r>
          </a:p>
          <a:p>
            <a:r>
              <a:rPr lang="en-US" dirty="0" smtClean="0"/>
              <a:t>What are other things that religion can teach us?</a:t>
            </a:r>
          </a:p>
          <a:p>
            <a:pPr lvl="1"/>
            <a:r>
              <a:rPr lang="en-US" dirty="0" smtClean="0"/>
              <a:t>Spiritual Perfection</a:t>
            </a:r>
          </a:p>
          <a:p>
            <a:pPr lvl="1"/>
            <a:r>
              <a:rPr lang="en-US" dirty="0" smtClean="0"/>
              <a:t>Transcendence</a:t>
            </a:r>
          </a:p>
          <a:p>
            <a:pPr lvl="1"/>
            <a:r>
              <a:rPr lang="en-US" dirty="0" smtClean="0"/>
              <a:t>Ultimate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Spiritual Perfection?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0352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Religions teach us how to achieve Spiritual perfection or Maturity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can we achieve Spiritual Perfection?</a:t>
            </a:r>
          </a:p>
          <a:p>
            <a:pPr lvl="1"/>
            <a:r>
              <a:rPr lang="en-US" dirty="0" smtClean="0"/>
              <a:t>In this life or the afterlife?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transcend the Human Condition?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4495800"/>
          </a:xfrm>
        </p:spPr>
        <p:txBody>
          <a:bodyPr/>
          <a:lstStyle/>
          <a:p>
            <a:r>
              <a:rPr lang="en-US" dirty="0" smtClean="0"/>
              <a:t>Religions teaches us </a:t>
            </a:r>
            <a:r>
              <a:rPr lang="en-US" u="sng" dirty="0" smtClean="0"/>
              <a:t>transcendence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we can surpass the physical limitations of the human body.</a:t>
            </a:r>
          </a:p>
          <a:p>
            <a:r>
              <a:rPr lang="en-US" dirty="0" smtClean="0"/>
              <a:t>Religion teaches us about </a:t>
            </a:r>
            <a:r>
              <a:rPr lang="en-US" u="sng" dirty="0" smtClean="0"/>
              <a:t>Salvation</a:t>
            </a:r>
          </a:p>
          <a:p>
            <a:pPr lvl="1"/>
            <a:r>
              <a:rPr lang="en-US" dirty="0" smtClean="0"/>
              <a:t>Escaping the physical world to a spiritual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ultimate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Theistic Religions: Religions who believe in a God.</a:t>
            </a:r>
          </a:p>
          <a:p>
            <a:pPr lvl="1"/>
            <a:r>
              <a:rPr lang="en-US" dirty="0" smtClean="0"/>
              <a:t>These religions believe that Ultimate reality is God.  God is the source of all creation.</a:t>
            </a:r>
          </a:p>
          <a:p>
            <a:r>
              <a:rPr lang="en-US" dirty="0" smtClean="0"/>
              <a:t>Non-theistic Religions: Religions who do not believe in a God.</a:t>
            </a:r>
          </a:p>
          <a:p>
            <a:pPr lvl="1"/>
            <a:r>
              <a:rPr lang="en-US" dirty="0" smtClean="0"/>
              <a:t>There could be another source.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akotturi.files.wordpress.com/2010/09/evolution_of_charm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43" y="165644"/>
            <a:ext cx="5184493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fs.piccsy.com/t/stuck-sheep-on-a-rock-103700-300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08" y="2971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81000"/>
            <a:ext cx="381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Explain what these images are referring to. </a:t>
            </a:r>
            <a:endParaRPr lang="en-US" sz="3600" b="1" dirty="0"/>
          </a:p>
        </p:txBody>
      </p:sp>
      <p:pic>
        <p:nvPicPr>
          <p:cNvPr id="1026" name="Picture 2" descr="http://1.bp.blogspot.com/_snRUfpvHU6g/TUmX9hl21DI/AAAAAAAAAEk/YdTpOUIhj0I/s1600/butterfly-and-coco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52600"/>
            <a:ext cx="3048000" cy="45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658" y="1828800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65644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2.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54086" y="6055902"/>
            <a:ext cx="774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3.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1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Dimensions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Experiential </a:t>
            </a:r>
          </a:p>
          <a:p>
            <a:r>
              <a:rPr lang="en-US" dirty="0" smtClean="0"/>
              <a:t>Mythic</a:t>
            </a:r>
          </a:p>
          <a:p>
            <a:r>
              <a:rPr lang="en-US" dirty="0" smtClean="0"/>
              <a:t>Doctrinal</a:t>
            </a:r>
          </a:p>
          <a:p>
            <a:r>
              <a:rPr lang="en-US" dirty="0" smtClean="0"/>
              <a:t>Ethical</a:t>
            </a:r>
          </a:p>
          <a:p>
            <a:r>
              <a:rPr lang="en-US" dirty="0" smtClean="0"/>
              <a:t>Ritual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Material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378</TotalTime>
  <Words>423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PowerPoint Presentation</vt:lpstr>
      <vt:lpstr>The prayer of St. Francis </vt:lpstr>
      <vt:lpstr>PowerPoint Presentation</vt:lpstr>
      <vt:lpstr>Purpose of Religion cont’d…</vt:lpstr>
      <vt:lpstr>What is Spiritual Perfection?</vt:lpstr>
      <vt:lpstr>How do we transcend the Human Condition?</vt:lpstr>
      <vt:lpstr>What is ultimate reality?</vt:lpstr>
      <vt:lpstr>Explain what these images are referring to. </vt:lpstr>
      <vt:lpstr>7 Dimensions of Religion</vt:lpstr>
      <vt:lpstr>Experiential</vt:lpstr>
      <vt:lpstr>Mythic</vt:lpstr>
      <vt:lpstr>Doctrinal</vt:lpstr>
      <vt:lpstr>Ethical</vt:lpstr>
      <vt:lpstr>Ritual</vt:lpstr>
      <vt:lpstr>Social</vt:lpstr>
      <vt:lpstr>Social continued…</vt:lpstr>
      <vt:lpstr>Material</vt:lpstr>
      <vt:lpstr>Material continued…</vt:lpstr>
      <vt:lpstr>Material continued…</vt:lpstr>
    </vt:vector>
  </TitlesOfParts>
  <Company>SGHS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Dimensions of Religion</dc:title>
  <dc:creator>Labuser</dc:creator>
  <cp:lastModifiedBy>Robert Dennis Yumul</cp:lastModifiedBy>
  <cp:revision>17</cp:revision>
  <dcterms:created xsi:type="dcterms:W3CDTF">2011-08-04T14:24:18Z</dcterms:created>
  <dcterms:modified xsi:type="dcterms:W3CDTF">2012-07-30T22:50:09Z</dcterms:modified>
</cp:coreProperties>
</file>