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8" r:id="rId7"/>
    <p:sldId id="261" r:id="rId8"/>
    <p:sldId id="269" r:id="rId9"/>
    <p:sldId id="262" r:id="rId10"/>
    <p:sldId id="266" r:id="rId11"/>
    <p:sldId id="263" r:id="rId12"/>
    <p:sldId id="267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8BF7A0-9CEA-4B62-9924-7E0A03B065E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D2C2F4-5195-470D-B25C-674589A21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1938608&amp;id=1153286590" TargetMode="External"/><Relationship Id="rId2" Type="http://schemas.openxmlformats.org/officeDocument/2006/relationships/hyperlink" Target="http://www.facebook.com/photo.php?op=1&amp;view=global&amp;subj=1153286590&amp;pid=30569983&amp;id=11532865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Growth for 				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2.bp.blogspot.com/_Lwkd79dRghc/TLjcHssFJmI/AAAAAAAAAT4/3DNol9GP8UQ/s1600/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26003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find a routine in our lives.</a:t>
            </a:r>
            <a:endParaRPr lang="en-US" dirty="0"/>
          </a:p>
        </p:txBody>
      </p:sp>
      <p:pic>
        <p:nvPicPr>
          <p:cNvPr id="35842" name="Picture 2" descr="http://3.bp.blogspot.com/_vgwjRcZ-Sac/TQfLfr7v8zI/AAAAAAAAAQ4/WrfRsTU_Bz4/s1600/rou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78000"/>
            <a:ext cx="5029200" cy="52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 can’t let routine get in the way of our lives!!!!</a:t>
            </a:r>
            <a:endParaRPr lang="en-US" b="1" dirty="0"/>
          </a:p>
        </p:txBody>
      </p:sp>
      <p:pic>
        <p:nvPicPr>
          <p:cNvPr id="32770" name="Picture 2" descr="Caption this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59641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not that easy!!!</a:t>
            </a:r>
            <a:endParaRPr lang="en-US" dirty="0"/>
          </a:p>
        </p:txBody>
      </p:sp>
      <p:pic>
        <p:nvPicPr>
          <p:cNvPr id="36866" name="Picture 2" descr="http://4.bp.blogspot.com/_PaBLPkqrxg0/SfXyCIP8HRI/AAAAAAAABM4/RxMT1dlTlW8/s400/rout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21897"/>
            <a:ext cx="6248400" cy="54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Recognize that we have potential.</a:t>
            </a:r>
          </a:p>
          <a:p>
            <a:pPr lvl="1"/>
            <a:r>
              <a:rPr lang="en-US" dirty="0" smtClean="0"/>
              <a:t>There is someone we are supposed to be</a:t>
            </a:r>
          </a:p>
          <a:p>
            <a:pPr lvl="1"/>
            <a:r>
              <a:rPr lang="en-US" dirty="0" smtClean="0"/>
              <a:t>There is something that we are supposed to do</a:t>
            </a:r>
          </a:p>
          <a:p>
            <a:endParaRPr lang="en-US" dirty="0" smtClean="0"/>
          </a:p>
          <a:p>
            <a:r>
              <a:rPr lang="en-US" dirty="0" smtClean="0"/>
              <a:t>Find people who can help you find your potential</a:t>
            </a:r>
          </a:p>
          <a:p>
            <a:endParaRPr lang="en-US" dirty="0" smtClean="0"/>
          </a:p>
          <a:p>
            <a:r>
              <a:rPr lang="en-US" dirty="0" smtClean="0"/>
              <a:t>Group Games Rule:</a:t>
            </a:r>
          </a:p>
          <a:p>
            <a:pPr lvl="1"/>
            <a:r>
              <a:rPr lang="en-US" dirty="0" smtClean="0"/>
              <a:t>“Don’t pick your friends!!!!”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Famous people that were made fun of!!!</a:t>
            </a:r>
            <a:endParaRPr lang="en-US" dirty="0"/>
          </a:p>
        </p:txBody>
      </p:sp>
      <p:pic>
        <p:nvPicPr>
          <p:cNvPr id="33794" name="Picture 2" descr="http://www.nndb.com/people/033/000045895/chrisColum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819400" cy="3504901"/>
          </a:xfrm>
          <a:prstGeom prst="rect">
            <a:avLst/>
          </a:prstGeom>
          <a:noFill/>
        </p:spPr>
      </p:pic>
      <p:pic>
        <p:nvPicPr>
          <p:cNvPr id="33796" name="Picture 4" descr="http://www.mlahanas.de/Physics/Bios/images/Albert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81400" cy="34992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2578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334000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Albert Einstein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740152" cy="990600"/>
          </a:xfrm>
        </p:spPr>
        <p:txBody>
          <a:bodyPr/>
          <a:lstStyle/>
          <a:p>
            <a:r>
              <a:rPr lang="en-US" b="1" dirty="0" smtClean="0"/>
              <a:t>Socrates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600200"/>
            <a:ext cx="4953000" cy="4495800"/>
          </a:xfrm>
        </p:spPr>
        <p:txBody>
          <a:bodyPr/>
          <a:lstStyle/>
          <a:p>
            <a:r>
              <a:rPr lang="en-US" dirty="0" smtClean="0"/>
              <a:t>“The unexamined life is not worth living.”</a:t>
            </a:r>
          </a:p>
          <a:p>
            <a:pPr lvl="8"/>
            <a:r>
              <a:rPr lang="en-US" dirty="0" smtClean="0"/>
              <a:t>Socrates</a:t>
            </a:r>
          </a:p>
          <a:p>
            <a:endParaRPr lang="en-US" dirty="0" smtClean="0"/>
          </a:p>
          <a:p>
            <a:r>
              <a:rPr lang="en-US" dirty="0" smtClean="0"/>
              <a:t>Socrates challenged his followers to find meaning in their lives.</a:t>
            </a:r>
          </a:p>
        </p:txBody>
      </p:sp>
      <p:pic>
        <p:nvPicPr>
          <p:cNvPr id="28674" name="Picture 2" descr="http://thehelplessdancer.files.wordpress.com/2010/02/soc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3505200" cy="4483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lifestyles twist on Socrates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unlived life is not worth examining.”</a:t>
            </a:r>
          </a:p>
          <a:p>
            <a:endParaRPr lang="en-US" dirty="0" smtClean="0"/>
          </a:p>
          <a:p>
            <a:r>
              <a:rPr lang="en-US" dirty="0" smtClean="0"/>
              <a:t>What does it mean to truly live life?</a:t>
            </a:r>
          </a:p>
          <a:p>
            <a:pPr lvl="1"/>
            <a:r>
              <a:rPr lang="en-US" dirty="0" smtClean="0"/>
              <a:t>Constantly growing</a:t>
            </a:r>
          </a:p>
          <a:p>
            <a:pPr lvl="1"/>
            <a:r>
              <a:rPr lang="en-US" dirty="0" smtClean="0"/>
              <a:t>Not content on being stuck in a rut</a:t>
            </a:r>
          </a:p>
          <a:p>
            <a:pPr lvl="1"/>
            <a:r>
              <a:rPr lang="en-US" dirty="0" smtClean="0"/>
              <a:t>Seek out new experiences </a:t>
            </a:r>
          </a:p>
          <a:p>
            <a:pPr lvl="1"/>
            <a:r>
              <a:rPr lang="en-US" dirty="0" smtClean="0"/>
              <a:t>Looking to challenge themselves</a:t>
            </a:r>
          </a:p>
          <a:p>
            <a:pPr lvl="1"/>
            <a:r>
              <a:rPr lang="en-US" dirty="0" smtClean="0"/>
              <a:t>Learn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0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3371851" cy="44958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Godson Noah</a:t>
            </a:r>
            <a:endParaRPr lang="en-US" dirty="0"/>
          </a:p>
        </p:txBody>
      </p:sp>
      <p:pic>
        <p:nvPicPr>
          <p:cNvPr id="15" name="Content Placeholder 14" descr="1.bmp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962400" y="2209800"/>
            <a:ext cx="4879975" cy="3659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Crab mentality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rab ment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600200"/>
            <a:ext cx="826346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Watch out!!!</a:t>
            </a:r>
            <a:endParaRPr lang="en-US" dirty="0"/>
          </a:p>
        </p:txBody>
      </p:sp>
      <p:pic>
        <p:nvPicPr>
          <p:cNvPr id="38914" name="Picture 2" descr="http://www.chipandco.com/wp-content/uploads/2010/03/mean_girls_x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us start like Noah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all started loving to learn</a:t>
            </a:r>
          </a:p>
          <a:p>
            <a:r>
              <a:rPr lang="en-US" dirty="0" smtClean="0"/>
              <a:t>We accept language</a:t>
            </a:r>
          </a:p>
          <a:p>
            <a:r>
              <a:rPr lang="en-US" dirty="0" smtClean="0"/>
              <a:t>They want to learn the why and how of everything</a:t>
            </a:r>
          </a:p>
          <a:p>
            <a:r>
              <a:rPr lang="en-US" dirty="0" smtClean="0"/>
              <a:t>They soak up everything that life has to offer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certain point: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117848" cy="5029200"/>
          </a:xfrm>
        </p:spPr>
        <p:txBody>
          <a:bodyPr/>
          <a:lstStyle/>
          <a:p>
            <a:r>
              <a:rPr lang="en-US" dirty="0" smtClean="0"/>
              <a:t>We become self-conscious</a:t>
            </a:r>
          </a:p>
          <a:p>
            <a:r>
              <a:rPr lang="en-US" dirty="0" smtClean="0"/>
              <a:t>We become scared</a:t>
            </a:r>
          </a:p>
          <a:p>
            <a:r>
              <a:rPr lang="en-US" dirty="0" smtClean="0"/>
              <a:t>We become unsure about ourselves</a:t>
            </a:r>
          </a:p>
          <a:p>
            <a:r>
              <a:rPr lang="en-US" dirty="0" smtClean="0"/>
              <a:t>We lose our spontaneity</a:t>
            </a:r>
          </a:p>
          <a:p>
            <a:endParaRPr lang="en-US" dirty="0"/>
          </a:p>
        </p:txBody>
      </p:sp>
      <p:pic>
        <p:nvPicPr>
          <p:cNvPr id="29698" name="Picture 2" descr="http://www.shropshirestar.com/wp-content/uploads/2010/06/teenager-bored-bored-teen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94" y="1828800"/>
            <a:ext cx="3964081" cy="2695575"/>
          </a:xfrm>
          <a:prstGeom prst="rect">
            <a:avLst/>
          </a:prstGeom>
          <a:noFill/>
        </p:spPr>
      </p:pic>
      <p:pic>
        <p:nvPicPr>
          <p:cNvPr id="29700" name="Picture 4" descr="http://images.sodahead.com/polls/000506533/polls_bored_teenager_203_203x152_0401_135866_answer_3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2667000" cy="199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4685</TotalTime>
  <Words>215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Chapter 2: Growth for     Life</vt:lpstr>
      <vt:lpstr>Socrates</vt:lpstr>
      <vt:lpstr>Christian lifestyles twist on Socrates</vt:lpstr>
      <vt:lpstr>My Godson Noah</vt:lpstr>
      <vt:lpstr>Crab mentality</vt:lpstr>
      <vt:lpstr>Watch out!!!</vt:lpstr>
      <vt:lpstr>All of us start like Noah</vt:lpstr>
      <vt:lpstr>Slide 8</vt:lpstr>
      <vt:lpstr>At a certain point:  </vt:lpstr>
      <vt:lpstr>We find a routine in our lives.</vt:lpstr>
      <vt:lpstr>We can’t let routine get in the way of our lives!!!!</vt:lpstr>
      <vt:lpstr>It’s not that easy!!!</vt:lpstr>
      <vt:lpstr>What should we do?</vt:lpstr>
      <vt:lpstr>Famous people that were made fun of!!!</vt:lpstr>
    </vt:vector>
  </TitlesOfParts>
  <Company>SGHS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Growth for     Life</dc:title>
  <dc:creator>Labuser</dc:creator>
  <cp:lastModifiedBy>Labuser</cp:lastModifiedBy>
  <cp:revision>419</cp:revision>
  <dcterms:created xsi:type="dcterms:W3CDTF">2011-01-24T16:54:30Z</dcterms:created>
  <dcterms:modified xsi:type="dcterms:W3CDTF">2012-01-10T22:33:27Z</dcterms:modified>
</cp:coreProperties>
</file>