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334D4AE-8C7D-4224-97DA-985010B984BB}" type="datetimeFigureOut">
              <a:rPr lang="en-US" smtClean="0"/>
              <a:t>1/27/2011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B6A2E9-565C-4691-B62D-90DC3D7BE7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D4AE-8C7D-4224-97DA-985010B984BB}" type="datetimeFigureOut">
              <a:rPr lang="en-US" smtClean="0"/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A2E9-565C-4691-B62D-90DC3D7BE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334D4AE-8C7D-4224-97DA-985010B984BB}" type="datetimeFigureOut">
              <a:rPr lang="en-US" smtClean="0"/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CB6A2E9-565C-4691-B62D-90DC3D7BE7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D4AE-8C7D-4224-97DA-985010B984BB}" type="datetimeFigureOut">
              <a:rPr lang="en-US" smtClean="0"/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B6A2E9-565C-4691-B62D-90DC3D7BE72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D4AE-8C7D-4224-97DA-985010B984BB}" type="datetimeFigureOut">
              <a:rPr lang="en-US" smtClean="0"/>
              <a:t>1/27/2011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CB6A2E9-565C-4691-B62D-90DC3D7BE72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334D4AE-8C7D-4224-97DA-985010B984BB}" type="datetimeFigureOut">
              <a:rPr lang="en-US" smtClean="0"/>
              <a:t>1/27/2011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CB6A2E9-565C-4691-B62D-90DC3D7BE72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334D4AE-8C7D-4224-97DA-985010B984BB}" type="datetimeFigureOut">
              <a:rPr lang="en-US" smtClean="0"/>
              <a:t>1/27/2011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CB6A2E9-565C-4691-B62D-90DC3D7BE72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D4AE-8C7D-4224-97DA-985010B984BB}" type="datetimeFigureOut">
              <a:rPr lang="en-US" smtClean="0"/>
              <a:t>1/27/2011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B6A2E9-565C-4691-B62D-90DC3D7BE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D4AE-8C7D-4224-97DA-985010B984BB}" type="datetimeFigureOut">
              <a:rPr lang="en-US" smtClean="0"/>
              <a:t>1/27/2011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B6A2E9-565C-4691-B62D-90DC3D7BE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D4AE-8C7D-4224-97DA-985010B984BB}" type="datetimeFigureOut">
              <a:rPr lang="en-US" smtClean="0"/>
              <a:t>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B6A2E9-565C-4691-B62D-90DC3D7BE72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334D4AE-8C7D-4224-97DA-985010B984BB}" type="datetimeFigureOut">
              <a:rPr lang="en-US" smtClean="0"/>
              <a:t>1/27/2011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CB6A2E9-565C-4691-B62D-90DC3D7BE72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334D4AE-8C7D-4224-97DA-985010B984BB}" type="datetimeFigureOut">
              <a:rPr lang="en-US" smtClean="0"/>
              <a:t>1/27/2011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CB6A2E9-565C-4691-B62D-90DC3D7BE7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Learning: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Tool for life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1.  What is Learning?</a:t>
            </a:r>
          </a:p>
          <a:p>
            <a:endParaRPr lang="en-US" dirty="0" smtClean="0"/>
          </a:p>
          <a:p>
            <a:r>
              <a:rPr lang="en-US" dirty="0" smtClean="0"/>
              <a:t>2.  What does learning do for us?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Learning in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438400"/>
            <a:ext cx="8153400" cy="3657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4000" dirty="0" smtClean="0"/>
          </a:p>
          <a:p>
            <a:r>
              <a:rPr lang="en-US" sz="4000" dirty="0" smtClean="0"/>
              <a:t>80% have a High School Diploma</a:t>
            </a:r>
          </a:p>
          <a:p>
            <a:r>
              <a:rPr lang="en-US" sz="4000" dirty="0" smtClean="0"/>
              <a:t>28% have a college degree</a:t>
            </a:r>
          </a:p>
          <a:p>
            <a:r>
              <a:rPr lang="en-US" sz="4000" dirty="0" smtClean="0"/>
              <a:t>8.9 % </a:t>
            </a:r>
            <a:r>
              <a:rPr lang="en-US" sz="4000" dirty="0" smtClean="0"/>
              <a:t>of Americans have </a:t>
            </a:r>
            <a:r>
              <a:rPr lang="en-US" sz="4000" dirty="0" smtClean="0"/>
              <a:t>a Masters degree</a:t>
            </a:r>
          </a:p>
          <a:p>
            <a:r>
              <a:rPr lang="en-US" sz="4000" dirty="0" smtClean="0"/>
              <a:t>3 % </a:t>
            </a:r>
            <a:r>
              <a:rPr lang="en-US" sz="4000" dirty="0" smtClean="0"/>
              <a:t>have earned a PhD.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676400"/>
            <a:ext cx="52693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Education in America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Importance of Learning in daily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Learning enables us to face decisions in our lives.</a:t>
            </a:r>
            <a:endParaRPr lang="en-US" dirty="0" smtClean="0"/>
          </a:p>
          <a:p>
            <a:r>
              <a:rPr lang="en-US" dirty="0" smtClean="0"/>
              <a:t>How can we make a good decision about:</a:t>
            </a:r>
          </a:p>
          <a:p>
            <a:pPr lvl="1"/>
            <a:r>
              <a:rPr lang="en-US" dirty="0" smtClean="0"/>
              <a:t>Drugs</a:t>
            </a:r>
          </a:p>
          <a:p>
            <a:pPr lvl="1"/>
            <a:r>
              <a:rPr lang="en-US" dirty="0" smtClean="0"/>
              <a:t>Alcohol</a:t>
            </a:r>
          </a:p>
          <a:p>
            <a:pPr lvl="1"/>
            <a:r>
              <a:rPr lang="en-US" dirty="0" smtClean="0"/>
              <a:t>Relationships</a:t>
            </a:r>
          </a:p>
          <a:p>
            <a:pPr lvl="1"/>
            <a:r>
              <a:rPr lang="en-US" dirty="0" smtClean="0"/>
              <a:t>Friendships</a:t>
            </a:r>
          </a:p>
          <a:p>
            <a:pPr lvl="1"/>
            <a:r>
              <a:rPr lang="en-US" dirty="0" smtClean="0"/>
              <a:t>Etc…</a:t>
            </a:r>
          </a:p>
          <a:p>
            <a:r>
              <a:rPr lang="en-US" dirty="0" smtClean="0"/>
              <a:t>Without learning about them?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5974</TotalTime>
  <Words>95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Median</vt:lpstr>
      <vt:lpstr>Learning:</vt:lpstr>
      <vt:lpstr>Homework Review</vt:lpstr>
      <vt:lpstr>Importance of Learning in School</vt:lpstr>
      <vt:lpstr>Importance of Learning in daily life</vt:lpstr>
    </vt:vector>
  </TitlesOfParts>
  <Company>SGHS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Learning:</dc:title>
  <dc:creator>Labuser</dc:creator>
  <cp:lastModifiedBy>Labuser</cp:lastModifiedBy>
  <cp:revision>588</cp:revision>
  <dcterms:created xsi:type="dcterms:W3CDTF">2011-01-27T16:36:56Z</dcterms:created>
  <dcterms:modified xsi:type="dcterms:W3CDTF">2011-01-31T20:11:43Z</dcterms:modified>
</cp:coreProperties>
</file>