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4" r:id="rId5"/>
    <p:sldId id="267" r:id="rId6"/>
    <p:sldId id="265" r:id="rId7"/>
    <p:sldId id="268" r:id="rId8"/>
    <p:sldId id="274" r:id="rId9"/>
    <p:sldId id="275" r:id="rId10"/>
    <p:sldId id="258" r:id="rId11"/>
    <p:sldId id="259" r:id="rId12"/>
    <p:sldId id="261" r:id="rId13"/>
    <p:sldId id="277" r:id="rId14"/>
    <p:sldId id="276" r:id="rId15"/>
    <p:sldId id="262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7FA516-508E-4F86-BA28-424958384A2B}" type="datetimeFigureOut">
              <a:rPr lang="en-US" smtClean="0"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9FBE57-FB00-437A-84BB-959D050D88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en/b/b7/Rock-painting-wallaby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Growth through Creativity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Auroch</a:t>
            </a:r>
            <a:r>
              <a:rPr lang="en-US" dirty="0" smtClean="0"/>
              <a:t> painting in Australia</a:t>
            </a:r>
            <a:endParaRPr lang="en-US" dirty="0"/>
          </a:p>
        </p:txBody>
      </p:sp>
      <p:pic>
        <p:nvPicPr>
          <p:cNvPr id="27650" name="Picture 2" descr="File:Rock-painting-wallab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6200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Mona Lisa</a:t>
            </a:r>
            <a:endParaRPr lang="en-US" dirty="0"/>
          </a:p>
        </p:txBody>
      </p:sp>
      <p:pic>
        <p:nvPicPr>
          <p:cNvPr id="28674" name="Picture 2" descr="http://www.artchive.com/artchive/l/leonardo/monal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339090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Starry </a:t>
            </a:r>
            <a:r>
              <a:rPr lang="en-US" dirty="0" err="1" smtClean="0"/>
              <a:t>Starry</a:t>
            </a:r>
            <a:r>
              <a:rPr lang="en-US" dirty="0" smtClean="0"/>
              <a:t> Night</a:t>
            </a:r>
            <a:endParaRPr lang="en-US" dirty="0"/>
          </a:p>
        </p:txBody>
      </p:sp>
      <p:pic>
        <p:nvPicPr>
          <p:cNvPr id="30722" name="Picture 2" descr="http://photos.oes.org/albums/userpics/10002/Starry_Night-Vincent_VanGogh(1152x8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38975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Creativity in life.</a:t>
            </a:r>
            <a:endParaRPr lang="en-US" dirty="0"/>
          </a:p>
        </p:txBody>
      </p:sp>
      <p:pic>
        <p:nvPicPr>
          <p:cNvPr id="48130" name="Picture 2" descr="http://www.personal.psu.edu/aes284/twtc/images/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267200" cy="4267200"/>
          </a:xfrm>
          <a:prstGeom prst="rect">
            <a:avLst/>
          </a:prstGeom>
          <a:noFill/>
        </p:spPr>
      </p:pic>
      <p:pic>
        <p:nvPicPr>
          <p:cNvPr id="48134" name="Picture 6" descr="http://www.nevadaspacegrant.com/wp-content/uploads/2010/01/Space-Shu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000" y="1600200"/>
            <a:ext cx="4879000" cy="3657599"/>
          </a:xfrm>
          <a:prstGeom prst="rect">
            <a:avLst/>
          </a:prstGeom>
          <a:noFill/>
        </p:spPr>
      </p:pic>
      <p:pic>
        <p:nvPicPr>
          <p:cNvPr id="48136" name="Picture 8" descr="http://www.gasdetection.com/news2/light_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213705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Inherent need to create!!!</a:t>
            </a:r>
            <a:endParaRPr lang="en-US" dirty="0"/>
          </a:p>
        </p:txBody>
      </p:sp>
      <p:pic>
        <p:nvPicPr>
          <p:cNvPr id="45058" name="Picture 2" descr="http://www.sometimewiththis.com/wp-content/uploads/2010/10/infant-vom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553200" cy="436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Human drive to make something out of nothing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the early times of human history our ancestors have had the need to express themselves creatively.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find a link between creativity and successful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can be creative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everyone who is painter, actor, singer, poet, or writer has to be educated or trained.</a:t>
            </a:r>
          </a:p>
          <a:p>
            <a:pPr lvl="1"/>
            <a:r>
              <a:rPr lang="en-US" b="1" dirty="0" smtClean="0"/>
              <a:t>Never Finished College</a:t>
            </a:r>
          </a:p>
          <a:p>
            <a:pPr lvl="2"/>
            <a:r>
              <a:rPr lang="en-US" dirty="0" smtClean="0"/>
              <a:t>John Steinbeck</a:t>
            </a:r>
          </a:p>
          <a:p>
            <a:pPr lvl="2"/>
            <a:r>
              <a:rPr lang="en-US" dirty="0" smtClean="0"/>
              <a:t>William Faulkner</a:t>
            </a:r>
          </a:p>
          <a:p>
            <a:pPr lvl="2"/>
            <a:r>
              <a:rPr lang="en-US" dirty="0" smtClean="0"/>
              <a:t>Ernest Hemingway</a:t>
            </a:r>
          </a:p>
          <a:p>
            <a:pPr lvl="2"/>
            <a:r>
              <a:rPr lang="en-US" dirty="0" smtClean="0"/>
              <a:t>Emily Dickinson</a:t>
            </a:r>
          </a:p>
          <a:p>
            <a:r>
              <a:rPr lang="en-US" dirty="0" smtClean="0"/>
              <a:t>Not all creative people succeed the first time</a:t>
            </a:r>
          </a:p>
          <a:p>
            <a:pPr lvl="1"/>
            <a:r>
              <a:rPr lang="en-US" dirty="0" smtClean="0"/>
              <a:t>Thomas Edison – failed 1000 times to invent the </a:t>
            </a:r>
            <a:r>
              <a:rPr lang="en-US" dirty="0" err="1" smtClean="0"/>
              <a:t>lightbulb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Opening our hearts and minds to the possibility</a:t>
            </a:r>
          </a:p>
          <a:p>
            <a:endParaRPr lang="en-US" dirty="0" smtClean="0"/>
          </a:p>
          <a:p>
            <a:r>
              <a:rPr lang="en-US" dirty="0" smtClean="0"/>
              <a:t>Trying out new things</a:t>
            </a:r>
          </a:p>
          <a:p>
            <a:endParaRPr lang="en-US" dirty="0" smtClean="0"/>
          </a:p>
          <a:p>
            <a:r>
              <a:rPr lang="en-US" dirty="0" smtClean="0"/>
              <a:t>Surrounding ourselves with the right people</a:t>
            </a:r>
          </a:p>
          <a:p>
            <a:endParaRPr lang="en-US" dirty="0" smtClean="0"/>
          </a:p>
          <a:p>
            <a:r>
              <a:rPr lang="en-US" dirty="0" smtClean="0"/>
              <a:t>Looking to develop appropriate skills</a:t>
            </a:r>
          </a:p>
          <a:p>
            <a:pPr lvl="1"/>
            <a:r>
              <a:rPr lang="en-US" dirty="0" smtClean="0"/>
              <a:t>If you want to write, practice writing</a:t>
            </a:r>
          </a:p>
          <a:p>
            <a:pPr lvl="1"/>
            <a:r>
              <a:rPr lang="en-US" dirty="0" smtClean="0"/>
              <a:t>If you want to sing, practice singing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Creating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 to create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Concentrated work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Genius is 1 Percent inspiration, 99 percent perspiration.  (Thomas Edison)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 and retreat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“aha!!!” moment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Trying out the insight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Leisure time</a:t>
            </a:r>
          </a:p>
          <a:p>
            <a:pPr marL="880110" lvl="1" indent="-514350">
              <a:buNone/>
            </a:pPr>
            <a:r>
              <a:rPr lang="en-US" dirty="0" smtClean="0"/>
              <a:t>“All work and no play makes Jack a dull boy”</a:t>
            </a:r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 God rested on the Sabbath.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"It will be as when a man who was going on a journey </a:t>
            </a:r>
            <a:r>
              <a:rPr lang="en-US" sz="4000" dirty="0" smtClean="0"/>
              <a:t>called </a:t>
            </a:r>
            <a:r>
              <a:rPr lang="en-US" sz="4000" dirty="0"/>
              <a:t>in his servants and entrusted his possessions to them. </a:t>
            </a:r>
          </a:p>
          <a:p>
            <a:endParaRPr lang="en-US" sz="4000" dirty="0" smtClean="0"/>
          </a:p>
          <a:p>
            <a:r>
              <a:rPr lang="en-US" sz="4000" dirty="0" smtClean="0"/>
              <a:t>To </a:t>
            </a:r>
            <a:r>
              <a:rPr lang="en-US" sz="4000" dirty="0"/>
              <a:t>one he gave five talents; </a:t>
            </a:r>
            <a:r>
              <a:rPr lang="en-US" sz="4000" dirty="0" smtClean="0"/>
              <a:t>to </a:t>
            </a:r>
            <a:r>
              <a:rPr lang="en-US" sz="4000" dirty="0"/>
              <a:t>another, two; to a third, one--to each according to his ability. Then he went away. Immediately the one who received five talents went and traded with them, and made another five. </a:t>
            </a:r>
          </a:p>
          <a:p>
            <a:r>
              <a:rPr lang="en-US" sz="4000" dirty="0"/>
              <a:t> 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Likewise, the one who received two made another two. </a:t>
            </a:r>
          </a:p>
          <a:p>
            <a:endParaRPr lang="en-US" sz="4000" dirty="0" smtClean="0"/>
          </a:p>
          <a:p>
            <a:r>
              <a:rPr lang="en-US" sz="4000" dirty="0" smtClean="0"/>
              <a:t>But the man who received one went off and dug a hole in the ground and buried his master's money.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a long time the master of those servants came back and settled accounts with them. </a:t>
            </a:r>
          </a:p>
          <a:p>
            <a:endParaRPr lang="en-US" sz="3200" dirty="0" smtClean="0"/>
          </a:p>
          <a:p>
            <a:r>
              <a:rPr lang="en-US" sz="3200" dirty="0" smtClean="0"/>
              <a:t>The one who had received five talents came forward bringing the additional five. He said, 'Master, you gave me five talents. See, I have made five more.' </a:t>
            </a:r>
          </a:p>
          <a:p>
            <a:endParaRPr lang="en-US" sz="3200" dirty="0" smtClean="0"/>
          </a:p>
          <a:p>
            <a:r>
              <a:rPr lang="en-US" sz="3200" dirty="0" smtClean="0"/>
              <a:t>His master said to him, 'Well done, my good and faithful servant. Since you were faithful in small matters, I will give you great responsibilities. Come, share your master's joy.'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(Then) the one who had received two talents also came forward and said, 'Master, you gave me two talents. See, I have made two more.' </a:t>
            </a:r>
          </a:p>
          <a:p>
            <a:r>
              <a:rPr lang="en-US" sz="4000" dirty="0" smtClean="0"/>
              <a:t>His master said to him, 'Well done, my good and faithful servant. Since you were faithful in small matters, I will give you great responsibilities. Come, share your master's joy.'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86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Then the one who had received the one talent came forward and said, 'Master, I knew you were a demanding person, harvesting where you did not plant and gathering where you did not scatter; so out of fear I went off and buried your talent in the ground. Here it is back.' </a:t>
            </a:r>
          </a:p>
          <a:p>
            <a:r>
              <a:rPr lang="en-US" sz="3600" dirty="0" smtClean="0"/>
              <a:t>His master said to him in reply, 'You wicked, lazy servant! So you knew that I harvest where I did not plant and gather where I did not scatter? 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57200"/>
            <a:ext cx="868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Should you not then have put my money in the bank so that I could have got it back with interest on my return? </a:t>
            </a:r>
          </a:p>
          <a:p>
            <a:r>
              <a:rPr lang="en-US" sz="4000" dirty="0" smtClean="0"/>
              <a:t>Now then! Take the talent from him and give it to the one with ten. </a:t>
            </a:r>
          </a:p>
          <a:p>
            <a:endParaRPr lang="en-US" sz="4000" dirty="0" smtClean="0"/>
          </a:p>
          <a:p>
            <a:r>
              <a:rPr lang="en-US" sz="4000" dirty="0" smtClean="0"/>
              <a:t>For to everyone who has, more will be given and he will grow rich; but from the one who has not, even what he has will be taken away.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hefeltsource.com/BBCreationFigures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81825" cy="54802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152400"/>
            <a:ext cx="5913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 Creation Story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were created in the image of God!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God created the universe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are created in the image of God then we must be “God-like”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are born with the inherent gift of creativity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1712</TotalTime>
  <Words>686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Growth through Creativity</vt:lpstr>
      <vt:lpstr>Slide 2</vt:lpstr>
      <vt:lpstr>Slide 3</vt:lpstr>
      <vt:lpstr>Slide 4</vt:lpstr>
      <vt:lpstr>Slide 5</vt:lpstr>
      <vt:lpstr>Slide 6</vt:lpstr>
      <vt:lpstr>Slide 7</vt:lpstr>
      <vt:lpstr>Slide 8</vt:lpstr>
      <vt:lpstr>We were created in the image of God!</vt:lpstr>
      <vt:lpstr>Auroch painting in Australia</vt:lpstr>
      <vt:lpstr>Mona Lisa</vt:lpstr>
      <vt:lpstr>Starry Starry Night</vt:lpstr>
      <vt:lpstr>Creativity in life.</vt:lpstr>
      <vt:lpstr>Inherent need to create!!!</vt:lpstr>
      <vt:lpstr>Creativity</vt:lpstr>
      <vt:lpstr>Anyone can be creative</vt:lpstr>
      <vt:lpstr>What do we need?  </vt:lpstr>
      <vt:lpstr>Steps in Creating</vt:lpstr>
      <vt:lpstr>What else is needed?</vt:lpstr>
    </vt:vector>
  </TitlesOfParts>
  <Company>SGHS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through Creativity</dc:title>
  <dc:creator>Labuser</dc:creator>
  <cp:lastModifiedBy>Labuser</cp:lastModifiedBy>
  <cp:revision>157</cp:revision>
  <dcterms:created xsi:type="dcterms:W3CDTF">2011-02-01T18:31:34Z</dcterms:created>
  <dcterms:modified xsi:type="dcterms:W3CDTF">2011-02-02T23:03:54Z</dcterms:modified>
</cp:coreProperties>
</file>