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608528-A2C9-4F47-9EA3-E0F1E4B97D30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E3428C-51D6-414D-82D7-87B63989C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t3.gstatic.com/images?q=tbn:ANd9GcTu012ykVdWJ4Ht-HdX38gyw4YzMW0WTSBE8kqTamkKz5iwJy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0"/>
            <a:ext cx="3124200" cy="28197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143000"/>
          </a:xfrm>
        </p:spPr>
        <p:txBody>
          <a:bodyPr/>
          <a:lstStyle/>
          <a:p>
            <a:r>
              <a:rPr lang="en-US" dirty="0" smtClean="0"/>
              <a:t>Money and Possessions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2971800" cy="533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Chapter 4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would you do if you won 5 Million dollars?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just won the Lotto!!!</a:t>
            </a:r>
            <a:endParaRPr lang="en-US" dirty="0"/>
          </a:p>
        </p:txBody>
      </p:sp>
      <p:pic>
        <p:nvPicPr>
          <p:cNvPr id="38914" name="Picture 2" descr="http://t1.gstatic.com/images?q=tbn:ANd9GcTziUFSJw2GfFhunrLr9SB052khAurohdJ2MRaUPi4tZvcX1xyQ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5486401" cy="2884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out of 3 lotto winners go bankrupt after only a couple of years.</a:t>
            </a:r>
          </a:p>
          <a:p>
            <a:pPr lvl="1"/>
            <a:r>
              <a:rPr lang="en-US" dirty="0" smtClean="0"/>
              <a:t>Overspending</a:t>
            </a:r>
          </a:p>
          <a:p>
            <a:pPr lvl="1"/>
            <a:r>
              <a:rPr lang="en-US" dirty="0" smtClean="0"/>
              <a:t>Family and “Friends”</a:t>
            </a:r>
          </a:p>
          <a:p>
            <a:pPr lvl="1"/>
            <a:r>
              <a:rPr lang="en-US" dirty="0" smtClean="0"/>
              <a:t>Buying things that they did not need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 of the day…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 </a:t>
            </a:r>
            <a:r>
              <a:rPr lang="en-US" smtClean="0"/>
              <a:t>versus Excess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59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Money and Possessions</vt:lpstr>
      <vt:lpstr>You just won the Lotto!!!</vt:lpstr>
      <vt:lpstr>Interesting fact of the day…</vt:lpstr>
      <vt:lpstr>Enough versus Excess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6</cp:revision>
  <dcterms:created xsi:type="dcterms:W3CDTF">2011-02-17T17:05:47Z</dcterms:created>
  <dcterms:modified xsi:type="dcterms:W3CDTF">2011-02-17T18:34:00Z</dcterms:modified>
</cp:coreProperties>
</file>