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FA7690-10B4-4F94-A39C-D9F93B46147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E58395-05DB-44B6-86D2-EEE8BAFD93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Money and Possessions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cry for “Soul Food”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Our Soul needs to be satisfied</a:t>
            </a:r>
          </a:p>
          <a:p>
            <a:pPr lvl="1"/>
            <a:r>
              <a:rPr lang="en-US" dirty="0" smtClean="0"/>
              <a:t>If our soul cannot find satisfaction it looks for other things to fill the void</a:t>
            </a:r>
          </a:p>
          <a:p>
            <a:pPr lvl="1"/>
            <a:r>
              <a:rPr lang="en-US" dirty="0" smtClean="0"/>
              <a:t>Since material things cannot fill the void this emptiness just grows and grows</a:t>
            </a:r>
          </a:p>
          <a:p>
            <a:r>
              <a:rPr lang="en-US" dirty="0" smtClean="0"/>
              <a:t>Do I equate money or possessions with happiness?</a:t>
            </a:r>
          </a:p>
          <a:p>
            <a:r>
              <a:rPr lang="en-US" dirty="0" smtClean="0"/>
              <a:t>Do I harbor the belief that if I only had a certain amount of money or certain things, I would be happy?</a:t>
            </a:r>
          </a:p>
          <a:p>
            <a:r>
              <a:rPr lang="en-US" dirty="0" smtClean="0"/>
              <a:t>Do I turn to buying things when I feel restless or unsatisfied?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image vs. Self-worth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Buying things to make ourselves feel better about our self image.</a:t>
            </a:r>
          </a:p>
          <a:p>
            <a:pPr lvl="1"/>
            <a:r>
              <a:rPr lang="en-US" dirty="0" smtClean="0"/>
              <a:t>Have I told myself, even subconsciously, things  like, “I’d really be attractive or popular if I had…”</a:t>
            </a:r>
          </a:p>
          <a:p>
            <a:pPr lvl="1"/>
            <a:r>
              <a:rPr lang="en-US" dirty="0" smtClean="0"/>
              <a:t>Do I judge other people’s value on what they have or how much they spend?</a:t>
            </a:r>
          </a:p>
          <a:p>
            <a:pPr lvl="1"/>
            <a:r>
              <a:rPr lang="en-US" dirty="0" smtClean="0"/>
              <a:t>Do I get a rush when I buy an item that I know will make me the envy of my friends.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sense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Compulsive Spending</a:t>
            </a:r>
          </a:p>
          <a:p>
            <a:pPr lvl="1"/>
            <a:r>
              <a:rPr lang="en-US" dirty="0" smtClean="0"/>
              <a:t>People who find pleasure in buying things</a:t>
            </a:r>
          </a:p>
          <a:p>
            <a:pPr lvl="2"/>
            <a:r>
              <a:rPr lang="en-US" dirty="0" smtClean="0"/>
              <a:t>Do you shop to relieve feelings of disappointment, boredom, loneliness, sadness, and low self-esteem?</a:t>
            </a:r>
          </a:p>
          <a:p>
            <a:pPr lvl="2"/>
            <a:r>
              <a:rPr lang="en-US" dirty="0" smtClean="0"/>
              <a:t>Does your buying need cause problems with your family?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nd-best-credit-cards.com/images/car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343400"/>
            <a:ext cx="3060700" cy="22944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Credit Card 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APR 14.74%</a:t>
            </a:r>
          </a:p>
          <a:p>
            <a:endParaRPr lang="en-US" dirty="0" smtClean="0"/>
          </a:p>
          <a:p>
            <a:r>
              <a:rPr lang="en-US" dirty="0" smtClean="0"/>
              <a:t>$1000 + $147.40 = </a:t>
            </a:r>
            <a:r>
              <a:rPr lang="en-US" dirty="0" smtClean="0"/>
              <a:t>$</a:t>
            </a:r>
            <a:r>
              <a:rPr lang="en-US" dirty="0" smtClean="0"/>
              <a:t>1,147.40</a:t>
            </a:r>
          </a:p>
          <a:p>
            <a:pPr lvl="1"/>
            <a:r>
              <a:rPr lang="en-US" dirty="0" smtClean="0"/>
              <a:t>If you pay the minimum of $50.00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$1,097.40 + $161.76 = $1,259.16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1738</TotalTime>
  <Words>243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Money and Possessions </vt:lpstr>
      <vt:lpstr>A cry for “Soul Food”</vt:lpstr>
      <vt:lpstr>Self image vs. Self-worth</vt:lpstr>
      <vt:lpstr>False sense of freedom</vt:lpstr>
      <vt:lpstr>The Credit Card trap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Possessions </dc:title>
  <dc:creator>Labuser</dc:creator>
  <cp:lastModifiedBy>Labuser</cp:lastModifiedBy>
  <cp:revision>161</cp:revision>
  <dcterms:created xsi:type="dcterms:W3CDTF">2011-02-24T16:49:30Z</dcterms:created>
  <dcterms:modified xsi:type="dcterms:W3CDTF">2011-02-25T21:47:34Z</dcterms:modified>
</cp:coreProperties>
</file>