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6216-ED1D-472B-ACF3-667B1659A7FD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4651-0570-4A03-A253-1156D4B59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aiwanese-secrets.com/image-files/chinese-symbol-for-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743200" cy="1501541"/>
          </a:xfrm>
          <a:prstGeom prst="rect">
            <a:avLst/>
          </a:prstGeom>
          <a:noFill/>
        </p:spPr>
      </p:pic>
      <p:pic>
        <p:nvPicPr>
          <p:cNvPr id="11268" name="Picture 4" descr="http://static2.bigstockphoto.com/thumbs/0/9/2/large2/29047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343400"/>
            <a:ext cx="1066800" cy="1612206"/>
          </a:xfrm>
          <a:prstGeom prst="rect">
            <a:avLst/>
          </a:prstGeom>
          <a:noFill/>
        </p:spPr>
      </p:pic>
      <p:pic>
        <p:nvPicPr>
          <p:cNvPr id="11270" name="Picture 6" descr="http://www.chinese-word.com/chinese/ff/f5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648200"/>
            <a:ext cx="2384612" cy="1066800"/>
          </a:xfrm>
          <a:prstGeom prst="rect">
            <a:avLst/>
          </a:prstGeom>
          <a:noFill/>
        </p:spPr>
      </p:pic>
      <p:pic>
        <p:nvPicPr>
          <p:cNvPr id="11272" name="Picture 8" descr="http://www.taiwanese-secrets.com/image-files/chinese-symbol-for-s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752600"/>
            <a:ext cx="2784231" cy="1524000"/>
          </a:xfrm>
          <a:prstGeom prst="rect">
            <a:avLst/>
          </a:prstGeom>
          <a:noFill/>
        </p:spPr>
      </p:pic>
      <p:pic>
        <p:nvPicPr>
          <p:cNvPr id="11274" name="Picture 10" descr="http://www.learnchineseez.com/characters/images/chinese-daugh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0"/>
            <a:ext cx="1276350" cy="1905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00400" y="1905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Daughter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276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Family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019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Mother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791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Father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3200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31242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Society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18</cp:revision>
  <dcterms:created xsi:type="dcterms:W3CDTF">2011-10-25T16:55:41Z</dcterms:created>
  <dcterms:modified xsi:type="dcterms:W3CDTF">2011-10-26T14:41:32Z</dcterms:modified>
</cp:coreProperties>
</file>