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1"/>
  </p:notesMasterIdLst>
  <p:sldIdLst>
    <p:sldId id="256" r:id="rId2"/>
    <p:sldId id="275" r:id="rId3"/>
    <p:sldId id="276" r:id="rId4"/>
    <p:sldId id="259" r:id="rId5"/>
    <p:sldId id="268" r:id="rId6"/>
    <p:sldId id="269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C3B585-1D79-4507-9B7E-201BC293FC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7AD96-2B7C-4777-875E-9408E52A392A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3E612-6249-4BC8-9AAC-03CD7D977ED0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8388" y="1676400"/>
            <a:ext cx="7002462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352800"/>
            <a:ext cx="699135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96" charset="2"/>
              <a:buNone/>
              <a:defRPr sz="3600">
                <a:solidFill>
                  <a:srgbClr val="1364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0" y="64008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48E85B-97FB-4115-ADD7-61F3D678B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2A67C-6CBD-4829-8E32-B7B789B0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988" y="304800"/>
            <a:ext cx="1801812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5" y="304800"/>
            <a:ext cx="525621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C778-799B-4A50-9886-3C25C1AEA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7EC16-4650-4DB0-9F8B-02C17315A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4DB3B-C844-4EFE-9F1B-D3CAA728D0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467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371600"/>
            <a:ext cx="3467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79DE2-EDDB-4FEC-BC71-7E67A2A03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083FB-C013-4648-BAA3-83AB31B85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BB775-4A66-4B9D-A707-B5A3048E9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89E64-16EB-4569-88E1-E8CFA4E53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89CB-4FE8-43D9-82B2-2AB272957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90450-D565-488B-85E6-FF5284417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304800"/>
            <a:ext cx="713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1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8B482373-49AF-44A6-B550-EE4DB8EAB6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random/>
  </p:transition>
  <p:txStyles>
    <p:titleStyle>
      <a:lvl1pPr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2pPr>
      <a:lvl3pPr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3pPr>
      <a:lvl4pPr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4pPr>
      <a:lvl5pPr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9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96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rZbmcHsU3iI/TJpFk8uV5OI/AAAAAAAAAGw/u0XUMM-ry3M/s1600/karma_purple3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5791200" cy="1219200"/>
          </a:xfrm>
        </p:spPr>
        <p:txBody>
          <a:bodyPr/>
          <a:lstStyle/>
          <a:p>
            <a:r>
              <a:rPr lang="en-US" dirty="0"/>
              <a:t>Hinduism</a:t>
            </a:r>
          </a:p>
        </p:txBody>
      </p:sp>
      <p:pic>
        <p:nvPicPr>
          <p:cNvPr id="13314" name="Picture 2" descr="http://ink667.files.wordpress.com/2009/02/brass0004na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3622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Hinduism is a religion that began in India.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religion dates back to 1500 B.C., making it the worlds oldest religion.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There are 750 million Hindus in the world today.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Most Hindus still live in India. 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Verdana" pitchFamily="96" charset="0"/>
              </a:rPr>
              <a:t>Hindus believe in a single Divinity or supreme God that is present in everything called Brahman. </a:t>
            </a:r>
          </a:p>
          <a:p>
            <a:r>
              <a:rPr lang="en-US" dirty="0" smtClean="0">
                <a:solidFill>
                  <a:srgbClr val="000066"/>
                </a:solidFill>
                <a:latin typeface="Verdana" pitchFamily="96" charset="0"/>
              </a:rPr>
              <a:t>Hindus also believe in other gods who are aspects of that supreme God such as Shiva, </a:t>
            </a:r>
            <a:r>
              <a:rPr lang="en-US" dirty="0" err="1" smtClean="0">
                <a:solidFill>
                  <a:srgbClr val="000066"/>
                </a:solidFill>
                <a:latin typeface="Verdana" pitchFamily="96" charset="0"/>
              </a:rPr>
              <a:t>Shakti</a:t>
            </a:r>
            <a:r>
              <a:rPr lang="en-US" dirty="0" smtClean="0">
                <a:solidFill>
                  <a:srgbClr val="000066"/>
                </a:solidFill>
                <a:latin typeface="Verdana" pitchFamily="96" charset="0"/>
              </a:rPr>
              <a:t>, and </a:t>
            </a:r>
            <a:r>
              <a:rPr lang="en-US" dirty="0" err="1" smtClean="0">
                <a:solidFill>
                  <a:srgbClr val="000066"/>
                </a:solidFill>
                <a:latin typeface="Verdana" pitchFamily="96" charset="0"/>
              </a:rPr>
              <a:t>Ganesh</a:t>
            </a:r>
            <a:r>
              <a:rPr lang="en-US" dirty="0" smtClean="0">
                <a:solidFill>
                  <a:srgbClr val="000066"/>
                </a:solidFill>
                <a:latin typeface="Verdana" pitchFamily="96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772400" cy="1143000"/>
          </a:xfrm>
        </p:spPr>
        <p:txBody>
          <a:bodyPr/>
          <a:lstStyle/>
          <a:p>
            <a:r>
              <a:rPr lang="en-US" dirty="0"/>
              <a:t>Karma and Reincarnation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Karma- Moral law of Cause and effect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Every action has a reaction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Karma produces an outcome that is determined by the actions’ morality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This outcome determines a persons’ lifestyle and situation.</a:t>
            </a:r>
            <a:endParaRPr lang="en-US" sz="2800" dirty="0"/>
          </a:p>
        </p:txBody>
      </p:sp>
      <p:pic>
        <p:nvPicPr>
          <p:cNvPr id="5125" name="Picture 5" descr="http://1.bp.blogspot.com/_rZbmcHsU3iI/TJpFk8uV5OI/AAAAAAAAAGw/u0XUMM-ry3M/s320/karma_purple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886200"/>
            <a:ext cx="4349576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Karma</a:t>
            </a:r>
            <a:endParaRPr lang="en-US" dirty="0"/>
          </a:p>
        </p:txBody>
      </p:sp>
      <p:pic>
        <p:nvPicPr>
          <p:cNvPr id="57346" name="Picture 2" descr="http://students.ou.edu/Y/Jacob.R.Yandell-1/kar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7705066" cy="472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Karma is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God or Goddess that determines whether you did wrong or not</a:t>
            </a:r>
            <a:r>
              <a:rPr lang="en-US" dirty="0" smtClean="0"/>
              <a:t>. Your actions determine what happens to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karma stays with you during your reincarnations.</a:t>
            </a:r>
          </a:p>
          <a:p>
            <a:r>
              <a:rPr lang="en-US" dirty="0" smtClean="0"/>
              <a:t>Your karma determines the life form you become when you reincarnate.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Karma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3962400" cy="5105400"/>
          </a:xfrm>
        </p:spPr>
        <p:txBody>
          <a:bodyPr/>
          <a:lstStyle/>
          <a:p>
            <a:r>
              <a:rPr lang="en-US" dirty="0" smtClean="0"/>
              <a:t>Will you be a deity or supernatural being?  Will you be a human or an animal?</a:t>
            </a:r>
          </a:p>
          <a:p>
            <a:r>
              <a:rPr lang="en-US" dirty="0" smtClean="0"/>
              <a:t>Humans are the only living beings that get to change their karma.</a:t>
            </a:r>
          </a:p>
          <a:p>
            <a:endParaRPr lang="en-US" dirty="0"/>
          </a:p>
        </p:txBody>
      </p:sp>
      <p:pic>
        <p:nvPicPr>
          <p:cNvPr id="69634" name="Picture 2" descr="http://www.cartoonstock.com/newscartoons/cartoonists/cgo/lowres/cgon6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599" y="1371600"/>
            <a:ext cx="3551681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Karma as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bad things happen to good people?  </a:t>
            </a:r>
          </a:p>
          <a:p>
            <a:pPr lvl="1"/>
            <a:r>
              <a:rPr lang="en-US" dirty="0" smtClean="0"/>
              <a:t>Because they did bad things in their past lives therefore they deserve it.</a:t>
            </a:r>
          </a:p>
          <a:p>
            <a:pPr lvl="1"/>
            <a:endParaRPr lang="en-US" dirty="0"/>
          </a:p>
          <a:p>
            <a:r>
              <a:rPr lang="en-US" dirty="0" smtClean="0"/>
              <a:t>Criminals will always be punished</a:t>
            </a:r>
          </a:p>
          <a:p>
            <a:r>
              <a:rPr lang="en-US" dirty="0" smtClean="0"/>
              <a:t>Good people will get their reward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Dharma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Dharma-standard of right and wrong</a:t>
            </a:r>
          </a:p>
          <a:p>
            <a:pPr lvl="1"/>
            <a:r>
              <a:rPr lang="en-US" dirty="0" smtClean="0"/>
              <a:t>Not just a set of rules; it is how you must live your life.</a:t>
            </a:r>
          </a:p>
          <a:p>
            <a:r>
              <a:rPr lang="en-US" dirty="0" smtClean="0"/>
              <a:t>Dharma is how you must act in every situation.</a:t>
            </a:r>
          </a:p>
          <a:p>
            <a:r>
              <a:rPr lang="en-US" dirty="0" smtClean="0"/>
              <a:t>For every activity there is a proper way to act according to your Dharma.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eling">
  <a:themeElements>
    <a:clrScheme name="Paneling 1">
      <a:dk1>
        <a:srgbClr val="590B27"/>
      </a:dk1>
      <a:lt1>
        <a:srgbClr val="F3EAE1"/>
      </a:lt1>
      <a:dk2>
        <a:srgbClr val="000000"/>
      </a:dk2>
      <a:lt2>
        <a:srgbClr val="000000"/>
      </a:lt2>
      <a:accent1>
        <a:srgbClr val="FF2D78"/>
      </a:accent1>
      <a:accent2>
        <a:srgbClr val="960036"/>
      </a:accent2>
      <a:accent3>
        <a:srgbClr val="F8F3EE"/>
      </a:accent3>
      <a:accent4>
        <a:srgbClr val="4B0820"/>
      </a:accent4>
      <a:accent5>
        <a:srgbClr val="FFADBE"/>
      </a:accent5>
      <a:accent6>
        <a:srgbClr val="870030"/>
      </a:accent6>
      <a:hlink>
        <a:srgbClr val="FF91B8"/>
      </a:hlink>
      <a:folHlink>
        <a:srgbClr val="320012"/>
      </a:folHlink>
    </a:clrScheme>
    <a:fontScheme name="Paneling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Paneling 1">
        <a:dk1>
          <a:srgbClr val="590B27"/>
        </a:dk1>
        <a:lt1>
          <a:srgbClr val="F3EAE1"/>
        </a:lt1>
        <a:dk2>
          <a:srgbClr val="000000"/>
        </a:dk2>
        <a:lt2>
          <a:srgbClr val="000000"/>
        </a:lt2>
        <a:accent1>
          <a:srgbClr val="FF2D78"/>
        </a:accent1>
        <a:accent2>
          <a:srgbClr val="960036"/>
        </a:accent2>
        <a:accent3>
          <a:srgbClr val="F8F3EE"/>
        </a:accent3>
        <a:accent4>
          <a:srgbClr val="4B0820"/>
        </a:accent4>
        <a:accent5>
          <a:srgbClr val="FFADBE"/>
        </a:accent5>
        <a:accent6>
          <a:srgbClr val="870030"/>
        </a:accent6>
        <a:hlink>
          <a:srgbClr val="FF91B8"/>
        </a:hlink>
        <a:folHlink>
          <a:srgbClr val="3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2004:Templates:Presentations:Designs:Paneling</Template>
  <TotalTime>1559</TotalTime>
  <Words>288</Words>
  <Application>Microsoft Office PowerPoint</Application>
  <PresentationFormat>On-screen Show (4:3)</PresentationFormat>
  <Paragraphs>36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Paneling</vt:lpstr>
      <vt:lpstr>Hinduism</vt:lpstr>
      <vt:lpstr>Review</vt:lpstr>
      <vt:lpstr>Review</vt:lpstr>
      <vt:lpstr>Karma and Reincarnation</vt:lpstr>
      <vt:lpstr>Karma</vt:lpstr>
      <vt:lpstr>Karma is independent</vt:lpstr>
      <vt:lpstr>Karma continued…</vt:lpstr>
      <vt:lpstr>Karma as Justice</vt:lpstr>
      <vt:lpstr>Dharma</vt:lpstr>
    </vt:vector>
  </TitlesOfParts>
  <Company>Madison 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</dc:title>
  <dc:creator>Madison MS</dc:creator>
  <cp:lastModifiedBy>Labuser</cp:lastModifiedBy>
  <cp:revision>129</cp:revision>
  <dcterms:created xsi:type="dcterms:W3CDTF">2005-03-23T19:11:24Z</dcterms:created>
  <dcterms:modified xsi:type="dcterms:W3CDTF">2011-09-08T20:41:58Z</dcterms:modified>
</cp:coreProperties>
</file>