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1" r:id="rId2"/>
    <p:sldId id="269" r:id="rId3"/>
    <p:sldId id="270" r:id="rId4"/>
    <p:sldId id="268" r:id="rId5"/>
    <p:sldId id="256" r:id="rId6"/>
    <p:sldId id="257" r:id="rId7"/>
    <p:sldId id="265" r:id="rId8"/>
    <p:sldId id="266" r:id="rId9"/>
    <p:sldId id="258" r:id="rId10"/>
    <p:sldId id="267" r:id="rId11"/>
    <p:sldId id="260" r:id="rId12"/>
    <p:sldId id="261" r:id="rId13"/>
    <p:sldId id="263" r:id="rId14"/>
    <p:sldId id="25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86420" autoAdjust="0"/>
  </p:normalViewPr>
  <p:slideViewPr>
    <p:cSldViewPr>
      <p:cViewPr>
        <p:scale>
          <a:sx n="70" d="100"/>
          <a:sy n="70" d="100"/>
        </p:scale>
        <p:origin x="-52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D5C0-1B6D-4766-90C9-93FA32A5C1EF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BA25-64DC-483F-AC2B-F614335D9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BA25-64DC-483F-AC2B-F614335D99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0C1CE6-0926-416A-BF1A-B1043E4FFE5B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A3FE27-692B-4FD7-868D-079CBC931C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c/cd/Sundan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hoto.net/photodb/photo?photo_id=1990854&amp;size=l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a/Iktomicookingducks.p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Primal Religions continued…</a:t>
            </a:r>
            <a:endParaRPr lang="en-US" dirty="0"/>
          </a:p>
        </p:txBody>
      </p:sp>
      <p:pic>
        <p:nvPicPr>
          <p:cNvPr id="28674" name="Picture 2" descr="http://www.latinamericanstudies.org/aztecs/aztecs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2999831" cy="4314825"/>
          </a:xfrm>
          <a:prstGeom prst="rect">
            <a:avLst/>
          </a:prstGeom>
          <a:noFill/>
        </p:spPr>
      </p:pic>
      <p:pic>
        <p:nvPicPr>
          <p:cNvPr id="28676" name="Picture 4" descr="http://www.tribalartasia.com/Tribal%20Art%20Asia%20African%20Yoruba/AfricaArtYorubaIbe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905250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Wohpe</a:t>
            </a:r>
            <a:r>
              <a:rPr lang="en-US" dirty="0" smtClean="0"/>
              <a:t> ("Falling Star")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867400" cy="4068763"/>
          </a:xfrm>
        </p:spPr>
        <p:txBody>
          <a:bodyPr/>
          <a:lstStyle/>
          <a:p>
            <a:r>
              <a:rPr lang="en-US" dirty="0" smtClean="0"/>
              <a:t>Takes pity on the humans</a:t>
            </a:r>
          </a:p>
          <a:p>
            <a:endParaRPr lang="en-US" dirty="0" smtClean="0"/>
          </a:p>
          <a:p>
            <a:r>
              <a:rPr lang="en-US" dirty="0" smtClean="0"/>
              <a:t>Presents them with a Sacred Pipe which can communicate with </a:t>
            </a:r>
            <a:r>
              <a:rPr lang="en-US" dirty="0" err="1" smtClean="0"/>
              <a:t>Wakan</a:t>
            </a:r>
            <a:r>
              <a:rPr lang="en-US" dirty="0" smtClean="0"/>
              <a:t> </a:t>
            </a:r>
            <a:r>
              <a:rPr lang="en-US" dirty="0" err="1" smtClean="0"/>
              <a:t>Tanka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She teaches them 7 ceremonies</a:t>
            </a:r>
            <a:endParaRPr lang="en-US" dirty="0"/>
          </a:p>
        </p:txBody>
      </p:sp>
      <p:pic>
        <p:nvPicPr>
          <p:cNvPr id="4" name="Picture 4" descr="http://3.bp.blogspot.com/_kpq0x0VlKa0/SdoJG1TTyQI/AAAAAAAAAGY/F6z4eQwm44Q/s400/Indian+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76400"/>
            <a:ext cx="2743200" cy="403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nativeearthnation.org/Native%20Heroes/Black%20E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599"/>
            <a:ext cx="3886200" cy="5793221"/>
          </a:xfrm>
          <a:prstGeom prst="rect">
            <a:avLst/>
          </a:prstGeom>
          <a:noFill/>
        </p:spPr>
      </p:pic>
      <p:pic>
        <p:nvPicPr>
          <p:cNvPr id="17412" name="Picture 4" descr="http://fineartamerica.com/images-medium/chief-sitting-bull-eddie-l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87310"/>
            <a:ext cx="2971800" cy="497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Lakota Sun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by Medicine Man or Woman</a:t>
            </a:r>
          </a:p>
          <a:p>
            <a:r>
              <a:rPr lang="en-US" dirty="0" smtClean="0"/>
              <a:t>Creation of a  lodge for the ceremony</a:t>
            </a:r>
          </a:p>
          <a:p>
            <a:pPr lvl="1"/>
            <a:r>
              <a:rPr lang="en-US" dirty="0" smtClean="0"/>
              <a:t>Big cottonwood tree cut and put in the center</a:t>
            </a:r>
          </a:p>
          <a:p>
            <a:pPr lvl="2"/>
            <a:r>
              <a:rPr lang="en-US" dirty="0" smtClean="0"/>
              <a:t>Represents </a:t>
            </a:r>
            <a:r>
              <a:rPr lang="en-US" dirty="0" err="1" smtClean="0"/>
              <a:t>Wakan</a:t>
            </a:r>
            <a:r>
              <a:rPr lang="en-US" dirty="0" smtClean="0"/>
              <a:t> </a:t>
            </a:r>
            <a:r>
              <a:rPr lang="en-US" dirty="0" err="1" smtClean="0"/>
              <a:t>Tanka</a:t>
            </a:r>
            <a:endParaRPr lang="en-US" dirty="0" smtClean="0"/>
          </a:p>
          <a:p>
            <a:pPr lvl="2"/>
            <a:r>
              <a:rPr lang="en-US" dirty="0" smtClean="0"/>
              <a:t>Also represents Axis Mundi</a:t>
            </a:r>
            <a:endParaRPr lang="en-US" dirty="0"/>
          </a:p>
        </p:txBody>
      </p:sp>
      <p:pic>
        <p:nvPicPr>
          <p:cNvPr id="18434" name="Picture 2" descr="http://www.ivanvaltchev.com/Indian/Sioux-Sun-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24487"/>
            <a:ext cx="3886200" cy="273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2672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The Lodge is a representation of the universe.</a:t>
            </a:r>
          </a:p>
          <a:p>
            <a:r>
              <a:rPr lang="en-US" dirty="0" smtClean="0"/>
              <a:t>The Axis Mundi as the connection between spirit world and human world.</a:t>
            </a:r>
          </a:p>
          <a:p>
            <a:r>
              <a:rPr lang="en-US" dirty="0" smtClean="0"/>
              <a:t>Their body is the only possession that really belongs to them.</a:t>
            </a:r>
            <a:endParaRPr lang="en-US" dirty="0"/>
          </a:p>
        </p:txBody>
      </p:sp>
      <p:pic>
        <p:nvPicPr>
          <p:cNvPr id="21508" name="Picture 4" descr="File:Sund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295" y="1066800"/>
            <a:ext cx="4458705" cy="29051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97996"/>
            <a:ext cx="2771775" cy="316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514600" cy="4389120"/>
          </a:xfrm>
        </p:spPr>
        <p:txBody>
          <a:bodyPr/>
          <a:lstStyle/>
          <a:p>
            <a:r>
              <a:rPr lang="en-US" dirty="0" smtClean="0"/>
              <a:t>Open books to pg. 30</a:t>
            </a:r>
            <a:endParaRPr lang="en-US" dirty="0"/>
          </a:p>
        </p:txBody>
      </p:sp>
      <p:pic>
        <p:nvPicPr>
          <p:cNvPr id="16388" name="Picture 4" descr="Vision Qu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5791200" cy="458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Sweat Lodge</a:t>
            </a:r>
            <a:endParaRPr lang="en-US" dirty="0"/>
          </a:p>
        </p:txBody>
      </p:sp>
      <p:pic>
        <p:nvPicPr>
          <p:cNvPr id="1026" name="Picture 2" descr="http://www.welcomehome.org/rob/sweat/swea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43400" cy="3051149"/>
          </a:xfrm>
          <a:prstGeom prst="rect">
            <a:avLst/>
          </a:prstGeom>
          <a:noFill/>
        </p:spPr>
      </p:pic>
      <p:pic>
        <p:nvPicPr>
          <p:cNvPr id="1028" name="Picture 4" descr="http://www.real-dream-catchers.com/images/sweat-lo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16" y="914400"/>
            <a:ext cx="387580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Sweat Lodge</a:t>
            </a:r>
            <a:endParaRPr lang="en-US" dirty="0"/>
          </a:p>
        </p:txBody>
      </p:sp>
      <p:pic>
        <p:nvPicPr>
          <p:cNvPr id="30722" name="Picture 2" descr="http://blog.syracuse.com/news/2007/08/large_082907SweatLodge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648200" cy="3098800"/>
          </a:xfrm>
          <a:prstGeom prst="rect">
            <a:avLst/>
          </a:prstGeom>
          <a:noFill/>
        </p:spPr>
      </p:pic>
      <p:pic>
        <p:nvPicPr>
          <p:cNvPr id="30724" name="Picture 4" descr="particip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399"/>
            <a:ext cx="4724400" cy="3091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Totem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someone you respect, someone you can describe to me in detail.</a:t>
            </a:r>
          </a:p>
          <a:p>
            <a:r>
              <a:rPr lang="en-US" dirty="0" smtClean="0"/>
              <a:t>Come up with as many “Descriptive words” you can for this person.  </a:t>
            </a:r>
          </a:p>
          <a:p>
            <a:pPr lvl="1"/>
            <a:r>
              <a:rPr lang="en-US" dirty="0" smtClean="0"/>
              <a:t>(I.e. Mr. </a:t>
            </a:r>
            <a:r>
              <a:rPr lang="en-US" dirty="0" err="1" smtClean="0"/>
              <a:t>Yumul</a:t>
            </a:r>
            <a:r>
              <a:rPr lang="en-US" dirty="0" smtClean="0"/>
              <a:t>- brave, Intelligent, handsome, caring, wise, well-aged, will be missed by all when he is gone but will appear in cloud form when needed)</a:t>
            </a:r>
          </a:p>
          <a:p>
            <a:r>
              <a:rPr lang="en-US" dirty="0" smtClean="0"/>
              <a:t>Come up with a short bio why he/she is the person you respect.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Totem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words you used, come up with a totem animal that best represents the person.  Remember it can be Animal, Plant, object)</a:t>
            </a:r>
          </a:p>
          <a:p>
            <a:endParaRPr lang="en-US" dirty="0" smtClean="0"/>
          </a:p>
          <a:p>
            <a:r>
              <a:rPr lang="en-US" dirty="0" smtClean="0"/>
              <a:t>I.e. Mr. </a:t>
            </a:r>
            <a:r>
              <a:rPr lang="en-US" dirty="0" err="1" smtClean="0"/>
              <a:t>Yumul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mages.wikia.com/lionking/images/e/e5/Mufa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3248025" cy="3256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Religion of the North American Plains Indians</a:t>
            </a:r>
            <a:endParaRPr lang="en-US" dirty="0"/>
          </a:p>
        </p:txBody>
      </p:sp>
      <p:pic>
        <p:nvPicPr>
          <p:cNvPr id="24578" name="Picture 2" descr="http://www.firstpeople.us/photographs/pt/Walking-Shooter-(Hunkpapa-Lakota)-1872-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657600" cy="4272323"/>
          </a:xfrm>
          <a:prstGeom prst="rect">
            <a:avLst/>
          </a:prstGeom>
          <a:noFill/>
        </p:spPr>
      </p:pic>
      <p:pic>
        <p:nvPicPr>
          <p:cNvPr id="24580" name="Picture 4" descr="http://ushistoryimages.com/images/lakota-sioux/fullsize/lakota-sioux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424809" cy="3848100"/>
          </a:xfrm>
          <a:prstGeom prst="rect">
            <a:avLst/>
          </a:prstGeom>
          <a:noFill/>
        </p:spPr>
      </p:pic>
      <p:pic>
        <p:nvPicPr>
          <p:cNvPr id="24582" name="Picture 6" descr="http://www.old-picture.com/old-west/pictures/Lakota-Sio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3581400" cy="290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66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Spirit of </a:t>
            </a:r>
            <a:r>
              <a:rPr lang="en-US" dirty="0" err="1" smtClean="0"/>
              <a:t>Wakan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anka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4876800" cy="3611563"/>
          </a:xfrm>
        </p:spPr>
        <p:txBody>
          <a:bodyPr/>
          <a:lstStyle/>
          <a:p>
            <a:r>
              <a:rPr lang="en-US" dirty="0" smtClean="0"/>
              <a:t>The Lakota name for the ultimate reality is </a:t>
            </a:r>
            <a:r>
              <a:rPr lang="en-US" dirty="0" err="1" smtClean="0"/>
              <a:t>Wakan</a:t>
            </a:r>
            <a:r>
              <a:rPr lang="en-US" dirty="0" smtClean="0"/>
              <a:t> </a:t>
            </a:r>
            <a:r>
              <a:rPr lang="en-US" dirty="0" err="1" smtClean="0"/>
              <a:t>Tanka</a:t>
            </a:r>
            <a:endParaRPr lang="en-US" dirty="0" smtClean="0"/>
          </a:p>
          <a:p>
            <a:r>
              <a:rPr lang="en-US" dirty="0" smtClean="0"/>
              <a:t>Translated as Great Spirit</a:t>
            </a:r>
          </a:p>
          <a:p>
            <a:r>
              <a:rPr lang="en-US" dirty="0" smtClean="0"/>
              <a:t>16 spirits</a:t>
            </a:r>
            <a:endParaRPr lang="en-US" dirty="0"/>
          </a:p>
        </p:txBody>
      </p:sp>
      <p:pic>
        <p:nvPicPr>
          <p:cNvPr id="11266" name="Picture 2" descr="http://www.allposters.com/IMAGES/JCG/1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3810000" cy="3048000"/>
          </a:xfrm>
          <a:prstGeom prst="rect">
            <a:avLst/>
          </a:prstGeom>
          <a:noFill/>
        </p:spPr>
      </p:pic>
      <p:pic>
        <p:nvPicPr>
          <p:cNvPr id="6" name="Picture 2" descr="http://personal.inet.fi/cool/inka/images/apachekans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52800"/>
            <a:ext cx="384056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mphis.edu/trac/images/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023868" cy="3101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number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16 spirits of </a:t>
            </a:r>
            <a:r>
              <a:rPr lang="en-US" dirty="0" err="1" smtClean="0"/>
              <a:t>Wakan</a:t>
            </a:r>
            <a:r>
              <a:rPr lang="en-US" dirty="0" smtClean="0"/>
              <a:t> </a:t>
            </a:r>
            <a:r>
              <a:rPr lang="en-US" dirty="0" err="1" smtClean="0"/>
              <a:t>tanka</a:t>
            </a:r>
            <a:endParaRPr lang="en-US" dirty="0" smtClean="0"/>
          </a:p>
          <a:p>
            <a:pPr lvl="1"/>
            <a:r>
              <a:rPr lang="en-US" dirty="0" smtClean="0"/>
              <a:t>4 X 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directions of the compass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Spirit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105400" cy="4221163"/>
          </a:xfrm>
        </p:spPr>
        <p:txBody>
          <a:bodyPr/>
          <a:lstStyle/>
          <a:p>
            <a:r>
              <a:rPr lang="en-US" dirty="0" smtClean="0"/>
              <a:t>4 spirits in each person</a:t>
            </a:r>
          </a:p>
          <a:p>
            <a:pPr lvl="1"/>
            <a:r>
              <a:rPr lang="en-US" dirty="0" smtClean="0"/>
              <a:t>One eventually travels to the “spirit path” of the milky way.</a:t>
            </a:r>
          </a:p>
          <a:p>
            <a:pPr lvl="1"/>
            <a:r>
              <a:rPr lang="en-US" dirty="0" smtClean="0"/>
              <a:t>Judged by an old woman </a:t>
            </a:r>
          </a:p>
          <a:p>
            <a:endParaRPr lang="en-US" dirty="0"/>
          </a:p>
        </p:txBody>
      </p:sp>
      <p:pic>
        <p:nvPicPr>
          <p:cNvPr id="22530" name="Picture 2" descr="http://fractalforest.files.wordpress.com/2008/06/path-of-s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44780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and the Moon were married to each other</a:t>
            </a:r>
          </a:p>
          <a:p>
            <a:endParaRPr lang="en-US" dirty="0" smtClean="0"/>
          </a:p>
          <a:p>
            <a:r>
              <a:rPr lang="en-US" dirty="0" smtClean="0"/>
              <a:t>Old Man and Old Woman had a daughter </a:t>
            </a:r>
            <a:r>
              <a:rPr lang="en-US" dirty="0" err="1" smtClean="0"/>
              <a:t>Ite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Inktomi</a:t>
            </a:r>
            <a:r>
              <a:rPr lang="en-US" dirty="0" smtClean="0"/>
              <a:t>, the trickster, arranges an affair with the Sun and </a:t>
            </a:r>
            <a:r>
              <a:rPr lang="en-US" dirty="0" err="1" smtClean="0"/>
              <a:t>Ite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causes the creation of time, space, and the earth.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Inktomi</a:t>
            </a:r>
            <a:r>
              <a:rPr lang="en-US" dirty="0" smtClean="0"/>
              <a:t> – The Trickster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876800" cy="3992563"/>
          </a:xfrm>
        </p:spPr>
        <p:txBody>
          <a:bodyPr/>
          <a:lstStyle/>
          <a:p>
            <a:r>
              <a:rPr lang="en-US" dirty="0" err="1" smtClean="0"/>
              <a:t>Inktomi</a:t>
            </a:r>
            <a:r>
              <a:rPr lang="en-US" dirty="0" smtClean="0"/>
              <a:t> tricks 7 humans and their families into going to Earth.</a:t>
            </a:r>
          </a:p>
          <a:p>
            <a:r>
              <a:rPr lang="en-US" dirty="0" smtClean="0"/>
              <a:t>The earth turns out to be barren and inhospitable.</a:t>
            </a:r>
            <a:endParaRPr lang="en-US" dirty="0"/>
          </a:p>
        </p:txBody>
      </p:sp>
      <p:pic>
        <p:nvPicPr>
          <p:cNvPr id="15362" name="Picture 2" descr="http://www.marvunapp.com/Appendix/anan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352800" cy="2071830"/>
          </a:xfrm>
          <a:prstGeom prst="rect">
            <a:avLst/>
          </a:prstGeom>
          <a:noFill/>
        </p:spPr>
      </p:pic>
      <p:pic>
        <p:nvPicPr>
          <p:cNvPr id="15364" name="Picture 4" descr="File:Iktomicookingduck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734" y="4114800"/>
            <a:ext cx="3420741" cy="169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376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Primal Religions continued…</vt:lpstr>
      <vt:lpstr>Totem Activity</vt:lpstr>
      <vt:lpstr>Totem continued…</vt:lpstr>
      <vt:lpstr>Religion of the North American Plains Indians</vt:lpstr>
      <vt:lpstr>Spirit of Wakan Tanka</vt:lpstr>
      <vt:lpstr>Importance of number 4</vt:lpstr>
      <vt:lpstr>The Spirit path</vt:lpstr>
      <vt:lpstr>Creation Story</vt:lpstr>
      <vt:lpstr>Inktomi – The Trickster</vt:lpstr>
      <vt:lpstr>Wohpe ("Falling Star") </vt:lpstr>
      <vt:lpstr>Medicine Man</vt:lpstr>
      <vt:lpstr>Lakota Sun dance</vt:lpstr>
      <vt:lpstr>Sun Dance</vt:lpstr>
      <vt:lpstr>Vision Quest</vt:lpstr>
      <vt:lpstr>Sweat Lodge</vt:lpstr>
      <vt:lpstr>Sweat Lodge</vt:lpstr>
    </vt:vector>
  </TitlesOfParts>
  <Company>SGHS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of Wakan Tanka</dc:title>
  <dc:creator>Labuser</dc:creator>
  <cp:lastModifiedBy>Labuser</cp:lastModifiedBy>
  <cp:revision>37</cp:revision>
  <dcterms:created xsi:type="dcterms:W3CDTF">2010-08-13T15:33:28Z</dcterms:created>
  <dcterms:modified xsi:type="dcterms:W3CDTF">2011-08-17T15:30:49Z</dcterms:modified>
</cp:coreProperties>
</file>