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13F578-9A50-4580-9B47-84F4E2C62E0C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60F498-D44A-4352-9B3A-297B93A585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hamillgallery.com/YORUBA/YorubaDrums/YorubaDrum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24200"/>
            <a:ext cx="2590800" cy="34544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400800" cy="1600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Primal Religions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Religion of the Yoruba</a:t>
            </a:r>
            <a:endParaRPr lang="en-US" sz="4800" b="1" dirty="0"/>
          </a:p>
        </p:txBody>
      </p:sp>
      <p:pic>
        <p:nvPicPr>
          <p:cNvPr id="13316" name="Picture 4" descr="http://4.bp.blogspot.com/_PgfRBZetNGE/S4Mg6z3zlFI/AAAAAAAABI4/mJvZ7KxvQ0U/s400/wikicommons+youruba+if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0"/>
            <a:ext cx="2206049" cy="283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on the spirits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276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Another type of specialist mediates between Ancestors and the living.</a:t>
            </a:r>
          </a:p>
          <a:p>
            <a:r>
              <a:rPr lang="en-US" dirty="0" smtClean="0"/>
              <a:t>They put on masks and costumes and dance to represent  those who have died.</a:t>
            </a:r>
          </a:p>
          <a:p>
            <a:r>
              <a:rPr lang="en-US" dirty="0" smtClean="0"/>
              <a:t>They  send messages from the dead to the living.</a:t>
            </a:r>
          </a:p>
          <a:p>
            <a:endParaRPr lang="en-US" dirty="0"/>
          </a:p>
        </p:txBody>
      </p:sp>
      <p:pic>
        <p:nvPicPr>
          <p:cNvPr id="22530" name="Picture 2" descr="http://media-3.web.britannica.com/eb-media/32/42132-004-777A4C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3564" y="1828800"/>
            <a:ext cx="4910436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2971800" cy="457200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Largest Continent</a:t>
            </a:r>
          </a:p>
          <a:p>
            <a:r>
              <a:rPr lang="en-US" dirty="0" smtClean="0"/>
              <a:t>Nigeria, Benin, the Congo, Togo</a:t>
            </a:r>
          </a:p>
        </p:txBody>
      </p:sp>
      <p:pic>
        <p:nvPicPr>
          <p:cNvPr id="14338" name="Picture 2" descr="http://www.travelblog.org/pix/maps/africa.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71600"/>
            <a:ext cx="5019675" cy="4769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lv.zcache.com/ile_ife_the_city_of_gods_tshirt-p235477551573865298ad61q_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505200"/>
            <a:ext cx="3276600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Yoruba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7772400" cy="4572000"/>
          </a:xfrm>
        </p:spPr>
        <p:txBody>
          <a:bodyPr/>
          <a:lstStyle/>
          <a:p>
            <a:r>
              <a:rPr lang="en-US" dirty="0" smtClean="0"/>
              <a:t>Not a nation, group with a common language</a:t>
            </a:r>
          </a:p>
          <a:p>
            <a:r>
              <a:rPr lang="en-US" dirty="0" smtClean="0"/>
              <a:t>More than 10 million </a:t>
            </a:r>
          </a:p>
          <a:p>
            <a:r>
              <a:rPr lang="en-US" dirty="0" smtClean="0"/>
              <a:t>Has been around 1,000 years</a:t>
            </a:r>
          </a:p>
          <a:p>
            <a:r>
              <a:rPr lang="en-US" dirty="0" smtClean="0"/>
              <a:t>Most live in major cities independent from each other</a:t>
            </a:r>
          </a:p>
          <a:p>
            <a:r>
              <a:rPr lang="en-US" dirty="0" smtClean="0"/>
              <a:t>Ife-center of Religion.  It where creation first began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Olorun</a:t>
            </a:r>
            <a:r>
              <a:rPr lang="en-US" dirty="0" smtClean="0"/>
              <a:t>: the Supreme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source of power.  All life is the result of </a:t>
            </a:r>
            <a:r>
              <a:rPr lang="en-US" dirty="0" err="1" smtClean="0"/>
              <a:t>Olorun’s</a:t>
            </a:r>
            <a:r>
              <a:rPr lang="en-US" dirty="0" smtClean="0"/>
              <a:t> power.</a:t>
            </a:r>
          </a:p>
          <a:p>
            <a:r>
              <a:rPr lang="en-US" dirty="0" smtClean="0"/>
              <a:t>Distant, not part of the world.</a:t>
            </a:r>
          </a:p>
          <a:p>
            <a:r>
              <a:rPr lang="en-US" dirty="0" smtClean="0"/>
              <a:t>Prayers, but no shrines</a:t>
            </a:r>
            <a:endParaRPr lang="en-US" dirty="0"/>
          </a:p>
        </p:txBody>
      </p:sp>
      <p:pic>
        <p:nvPicPr>
          <p:cNvPr id="17410" name="Picture 2" descr="http://anthonyuu.files.wordpress.com/2011/04/oris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5284839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Mediators to </a:t>
            </a:r>
            <a:r>
              <a:rPr lang="en-US" dirty="0" err="1" smtClean="0"/>
              <a:t>Olorun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Orishas</a:t>
            </a:r>
            <a:r>
              <a:rPr lang="en-US" dirty="0" smtClean="0"/>
              <a:t>: lesser </a:t>
            </a:r>
            <a:r>
              <a:rPr lang="en-US" dirty="0" err="1" smtClean="0"/>
              <a:t>dieties</a:t>
            </a:r>
            <a:endParaRPr lang="en-US" dirty="0" smtClean="0"/>
          </a:p>
          <a:p>
            <a:r>
              <a:rPr lang="en-US" dirty="0" smtClean="0"/>
              <a:t>All have power that can harm or benefit people depending on how they are worshiped.</a:t>
            </a:r>
          </a:p>
          <a:p>
            <a:pPr lvl="1"/>
            <a:r>
              <a:rPr lang="en-US" dirty="0" err="1" smtClean="0"/>
              <a:t>Orisha-nla</a:t>
            </a:r>
            <a:r>
              <a:rPr lang="en-US" dirty="0" smtClean="0"/>
              <a:t>: creator of the earth</a:t>
            </a:r>
          </a:p>
          <a:p>
            <a:pPr lvl="1"/>
            <a:r>
              <a:rPr lang="en-US" dirty="0" err="1" smtClean="0"/>
              <a:t>Ogun</a:t>
            </a:r>
            <a:r>
              <a:rPr lang="en-US" dirty="0" smtClean="0"/>
              <a:t>: God of Iron and War.  </a:t>
            </a:r>
            <a:r>
              <a:rPr lang="en-US" dirty="0" err="1" smtClean="0"/>
              <a:t>Orginally</a:t>
            </a:r>
            <a:r>
              <a:rPr lang="en-US" dirty="0" smtClean="0"/>
              <a:t> the King of Ife.</a:t>
            </a:r>
          </a:p>
          <a:p>
            <a:pPr lvl="1"/>
            <a:r>
              <a:rPr lang="en-US" dirty="0" err="1" smtClean="0"/>
              <a:t>Esu</a:t>
            </a:r>
            <a:r>
              <a:rPr lang="en-US" dirty="0" smtClean="0"/>
              <a:t>: Both good and evil.  Mediates between heaven and hell.  Translates for us to the </a:t>
            </a:r>
            <a:r>
              <a:rPr lang="en-US" dirty="0" err="1" smtClean="0"/>
              <a:t>Orishas</a:t>
            </a:r>
            <a:r>
              <a:rPr lang="en-US" dirty="0" smtClean="0"/>
              <a:t>.  Trickster figure.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Ancestors of the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Deceased humans who became deified</a:t>
            </a:r>
          </a:p>
          <a:p>
            <a:pPr lvl="1"/>
            <a:r>
              <a:rPr lang="en-US" dirty="0" smtClean="0"/>
              <a:t>They possess powers just like the </a:t>
            </a:r>
            <a:r>
              <a:rPr lang="en-US" dirty="0" err="1" smtClean="0"/>
              <a:t>orishas</a:t>
            </a:r>
            <a:r>
              <a:rPr lang="en-US" dirty="0" smtClean="0"/>
              <a:t> and are worshipped.</a:t>
            </a:r>
          </a:p>
          <a:p>
            <a:r>
              <a:rPr lang="en-US" dirty="0" smtClean="0"/>
              <a:t>2 types</a:t>
            </a:r>
          </a:p>
          <a:p>
            <a:pPr lvl="1"/>
            <a:r>
              <a:rPr lang="en-US" dirty="0" smtClean="0"/>
              <a:t>Family ancestors who were good in life</a:t>
            </a:r>
          </a:p>
          <a:p>
            <a:pPr lvl="1"/>
            <a:r>
              <a:rPr lang="en-US" dirty="0" smtClean="0"/>
              <a:t>An important person who is honored by many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Yoruba Cosmology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3657600" cy="4953000"/>
          </a:xfrm>
        </p:spPr>
        <p:txBody>
          <a:bodyPr/>
          <a:lstStyle/>
          <a:p>
            <a:r>
              <a:rPr lang="en-US" dirty="0" smtClean="0"/>
              <a:t>Division between heaven and earth.</a:t>
            </a:r>
          </a:p>
          <a:p>
            <a:r>
              <a:rPr lang="en-US" dirty="0" smtClean="0"/>
              <a:t>Heaven is invisible home of  </a:t>
            </a:r>
            <a:r>
              <a:rPr lang="en-US" dirty="0" err="1" smtClean="0"/>
              <a:t>Orishas</a:t>
            </a:r>
            <a:r>
              <a:rPr lang="en-US" dirty="0" smtClean="0"/>
              <a:t> and the Ancestors</a:t>
            </a:r>
          </a:p>
          <a:p>
            <a:r>
              <a:rPr lang="en-US" dirty="0" smtClean="0"/>
              <a:t>Earth is home of humans</a:t>
            </a:r>
            <a:endParaRPr lang="en-US" dirty="0"/>
          </a:p>
        </p:txBody>
      </p:sp>
      <p:pic>
        <p:nvPicPr>
          <p:cNvPr id="18434" name="Picture 2" descr="http://theboldcorsicanflame.files.wordpress.com/2011/03/heavenand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066800"/>
            <a:ext cx="43434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Humans that are descended from the gods</a:t>
            </a:r>
            <a:endParaRPr lang="en-US" dirty="0" smtClean="0"/>
          </a:p>
          <a:p>
            <a:r>
              <a:rPr lang="en-US" dirty="0" smtClean="0"/>
              <a:t>“Perverted” human beings</a:t>
            </a:r>
          </a:p>
          <a:p>
            <a:pPr lvl="1"/>
            <a:r>
              <a:rPr lang="en-US" dirty="0" smtClean="0"/>
              <a:t>Sorcerers and witches</a:t>
            </a:r>
            <a:endParaRPr lang="en-US" dirty="0" smtClean="0"/>
          </a:p>
          <a:p>
            <a:r>
              <a:rPr lang="en-US" dirty="0" smtClean="0"/>
              <a:t>Religion maintains the balance of heaven and earth</a:t>
            </a:r>
          </a:p>
          <a:p>
            <a:pPr lvl="1"/>
            <a:r>
              <a:rPr lang="en-US" dirty="0" smtClean="0"/>
              <a:t>It also guards from the evil deeds of the witches and the sorcerers </a:t>
            </a:r>
            <a:endParaRPr lang="en-US" dirty="0"/>
          </a:p>
        </p:txBody>
      </p:sp>
      <p:pic>
        <p:nvPicPr>
          <p:cNvPr id="20482" name="Picture 2" descr="http://kami.falseblue.com/wp-content/images/25/kami-evil-spirits-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0"/>
            <a:ext cx="3807484" cy="285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Mediating Heaven and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43400" cy="4572000"/>
          </a:xfrm>
        </p:spPr>
        <p:txBody>
          <a:bodyPr/>
          <a:lstStyle/>
          <a:p>
            <a:r>
              <a:rPr lang="en-US" dirty="0" smtClean="0"/>
              <a:t>Different people between the heavens and the earth.</a:t>
            </a:r>
          </a:p>
          <a:p>
            <a:pPr lvl="1"/>
            <a:r>
              <a:rPr lang="en-US" dirty="0" smtClean="0"/>
              <a:t>A specialist for each occasion</a:t>
            </a:r>
          </a:p>
          <a:p>
            <a:r>
              <a:rPr lang="en-US" dirty="0" smtClean="0"/>
              <a:t>Diviners</a:t>
            </a:r>
          </a:p>
          <a:p>
            <a:pPr lvl="1"/>
            <a:r>
              <a:rPr lang="en-US" dirty="0" smtClean="0"/>
              <a:t>Priests who practice the art of divination</a:t>
            </a:r>
          </a:p>
          <a:p>
            <a:pPr lvl="1"/>
            <a:r>
              <a:rPr lang="en-US" dirty="0" smtClean="0"/>
              <a:t>It is believed that one must know their future before they can proceed with their lives</a:t>
            </a:r>
          </a:p>
          <a:p>
            <a:pPr lvl="1"/>
            <a:endParaRPr lang="en-US" dirty="0"/>
          </a:p>
        </p:txBody>
      </p:sp>
      <p:pic>
        <p:nvPicPr>
          <p:cNvPr id="21506" name="Picture 2" descr="http://1.bp.blogspot.com/_X1PzipcXyjQ/TOcnjFoD1eI/AAAAAAAADSs/Hbz1jVY_Zr0/s400/trelaw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050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1176</TotalTime>
  <Words>335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Religion of the Yoruba</vt:lpstr>
      <vt:lpstr>Africa</vt:lpstr>
      <vt:lpstr>Yoruba</vt:lpstr>
      <vt:lpstr>Olorun: the Supreme Being</vt:lpstr>
      <vt:lpstr>Mediators to Olorun</vt:lpstr>
      <vt:lpstr>Ancestors of the living</vt:lpstr>
      <vt:lpstr>Yoruba Cosmology</vt:lpstr>
      <vt:lpstr>2 types of Humans</vt:lpstr>
      <vt:lpstr>Mediating Heaven and the Earth</vt:lpstr>
      <vt:lpstr>Taking on the spirits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Labuser</dc:creator>
  <cp:lastModifiedBy>Labuser</cp:lastModifiedBy>
  <cp:revision>100</cp:revision>
  <dcterms:created xsi:type="dcterms:W3CDTF">2011-08-17T23:33:52Z</dcterms:created>
  <dcterms:modified xsi:type="dcterms:W3CDTF">2011-08-18T19:09:52Z</dcterms:modified>
</cp:coreProperties>
</file>