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58" r:id="rId6"/>
    <p:sldId id="259" r:id="rId7"/>
    <p:sldId id="260" r:id="rId8"/>
    <p:sldId id="257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899D-D82A-427A-8F9F-3D7D82A30BD6}" type="datetimeFigureOut">
              <a:rPr lang="en-US" smtClean="0"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455F-8F41-41A0-AD5A-C2FC85C077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5638800"/>
            <a:ext cx="2219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ZAZEN</a:t>
            </a:r>
            <a:endParaRPr lang="en-US" sz="6000" dirty="0"/>
          </a:p>
        </p:txBody>
      </p:sp>
      <p:pic>
        <p:nvPicPr>
          <p:cNvPr id="21508" name="Picture 4" descr="http://imagecache6.allposters.com/LRG/21/2162/YQECD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4140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Old Pond;</a:t>
            </a:r>
          </a:p>
          <a:p>
            <a:r>
              <a:rPr lang="en-US" sz="3200" b="1" dirty="0" smtClean="0"/>
              <a:t>A Frog Jumps in---</a:t>
            </a:r>
          </a:p>
          <a:p>
            <a:r>
              <a:rPr lang="en-US" sz="3200" b="1" dirty="0" smtClean="0"/>
              <a:t>The sound of the water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2286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In plum-flower scent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Pop! The Sun Appears---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mountain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4572000"/>
            <a:ext cx="3945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How many, may things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They bring to mind---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Cherry Blossoms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420140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day when Fuji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obscured by misty rain---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That’s interesting</a:t>
            </a:r>
          </a:p>
          <a:p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One step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 hundred crickets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Jump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304800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</a:rPr>
              <a:t>I am so tiny</a:t>
            </a:r>
            <a:br>
              <a:rPr lang="en-US" sz="2800" i="1" dirty="0" smtClean="0">
                <a:solidFill>
                  <a:srgbClr val="00B0F0"/>
                </a:solidFill>
              </a:rPr>
            </a:br>
            <a:r>
              <a:rPr lang="en-US" sz="2800" i="1" dirty="0" smtClean="0">
                <a:solidFill>
                  <a:srgbClr val="00B0F0"/>
                </a:solidFill>
              </a:rPr>
              <a:t>The Universe so endless</a:t>
            </a:r>
            <a:br>
              <a:rPr lang="en-US" sz="2800" i="1" dirty="0" smtClean="0">
                <a:solidFill>
                  <a:srgbClr val="00B0F0"/>
                </a:solidFill>
              </a:rPr>
            </a:br>
            <a:r>
              <a:rPr lang="en-US" sz="2800" i="1" dirty="0" smtClean="0">
                <a:solidFill>
                  <a:srgbClr val="00B0F0"/>
                </a:solidFill>
              </a:rPr>
              <a:t>All my creation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curious.wikispaces.com/file/view/Haiku_Snail.jpg/97878315/Haiku_S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9464"/>
            <a:ext cx="4572000" cy="671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alibaba.com/img/imagerepos/cn/11/cn110188214/ws_transfer_pic_2784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610600" cy="55796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“Encouragement Stick”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netware.com/i/photo/huntington-library-huntington-botanical-gardens-san-marino-ca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86600" cy="531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791200"/>
            <a:ext cx="23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Zen Garden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eviantart.com/download/103576087/Sumi_e_Wallpaper_by_kago_w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6335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219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ZEN</a:t>
            </a:r>
          </a:p>
          <a:p>
            <a:r>
              <a:rPr lang="en-US" sz="7200" dirty="0" err="1" smtClean="0"/>
              <a:t>Sumies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kbhavnani.com/Painting/Blo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715852" cy="50288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638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Blowing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kbhavnani.com/Painting/P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523229" cy="588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6027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Pausing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kbhavnani.com/Painting/G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4235329" cy="5654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5867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Gliding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choukisumi.com/sumi-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2324100" cy="5276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5791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Strength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kami.fr/blog/images/2009/4/fi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4772025" cy="4743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3962400"/>
            <a:ext cx="2461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Haikus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70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SGHS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Labuser</dc:creator>
  <cp:lastModifiedBy>Labuser</cp:lastModifiedBy>
  <cp:revision>16</cp:revision>
  <dcterms:created xsi:type="dcterms:W3CDTF">2010-10-27T15:29:28Z</dcterms:created>
  <dcterms:modified xsi:type="dcterms:W3CDTF">2010-10-27T20:12:22Z</dcterms:modified>
</cp:coreProperties>
</file>